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handoutMasterIdLst>
    <p:handoutMasterId r:id="rId45"/>
  </p:handoutMasterIdLst>
  <p:sldIdLst>
    <p:sldId id="272" r:id="rId5"/>
    <p:sldId id="273" r:id="rId6"/>
    <p:sldId id="267" r:id="rId7"/>
    <p:sldId id="270" r:id="rId8"/>
    <p:sldId id="274" r:id="rId9"/>
    <p:sldId id="276" r:id="rId10"/>
    <p:sldId id="277" r:id="rId11"/>
    <p:sldId id="269" r:id="rId12"/>
    <p:sldId id="259" r:id="rId13"/>
    <p:sldId id="300" r:id="rId14"/>
    <p:sldId id="261" r:id="rId15"/>
    <p:sldId id="299" r:id="rId16"/>
    <p:sldId id="262" r:id="rId17"/>
    <p:sldId id="275" r:id="rId18"/>
    <p:sldId id="278" r:id="rId19"/>
    <p:sldId id="279" r:id="rId20"/>
    <p:sldId id="287" r:id="rId21"/>
    <p:sldId id="295" r:id="rId22"/>
    <p:sldId id="302" r:id="rId23"/>
    <p:sldId id="281" r:id="rId24"/>
    <p:sldId id="305" r:id="rId25"/>
    <p:sldId id="306" r:id="rId26"/>
    <p:sldId id="303" r:id="rId27"/>
    <p:sldId id="304" r:id="rId28"/>
    <p:sldId id="283" r:id="rId29"/>
    <p:sldId id="285" r:id="rId30"/>
    <p:sldId id="307" r:id="rId31"/>
    <p:sldId id="286" r:id="rId32"/>
    <p:sldId id="280" r:id="rId33"/>
    <p:sldId id="288" r:id="rId34"/>
    <p:sldId id="308" r:id="rId35"/>
    <p:sldId id="289" r:id="rId36"/>
    <p:sldId id="290" r:id="rId37"/>
    <p:sldId id="292" r:id="rId38"/>
    <p:sldId id="291" r:id="rId39"/>
    <p:sldId id="309" r:id="rId40"/>
    <p:sldId id="310" r:id="rId41"/>
    <p:sldId id="294" r:id="rId42"/>
    <p:sldId id="311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B32EB-8595-4458-900F-93861300297A}" v="6" dt="2020-11-10T13:54:49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2" autoAdjust="0"/>
    <p:restoredTop sz="94660"/>
  </p:normalViewPr>
  <p:slideViewPr>
    <p:cSldViewPr>
      <p:cViewPr varScale="1">
        <p:scale>
          <a:sx n="88" d="100"/>
          <a:sy n="88" d="100"/>
        </p:scale>
        <p:origin x="384" y="3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aine Harris" userId="S::eharr147@students.kennesaw.edu::ef121974-049d-4de2-bb2f-640a2872e292" providerId="AD" clId="Web-{8E670654-A729-4FB0-854A-C4C31741158B}"/>
    <pc:docChg chg="addSld modSld">
      <pc:chgData name="Elaine Harris" userId="S::eharr147@students.kennesaw.edu::ef121974-049d-4de2-bb2f-640a2872e292" providerId="AD" clId="Web-{8E670654-A729-4FB0-854A-C4C31741158B}" dt="2020-11-06T17:29:50.407" v="73" actId="1076"/>
      <pc:docMkLst>
        <pc:docMk/>
      </pc:docMkLst>
      <pc:sldChg chg="addSp delSp modSp">
        <pc:chgData name="Elaine Harris" userId="S::eharr147@students.kennesaw.edu::ef121974-049d-4de2-bb2f-640a2872e292" providerId="AD" clId="Web-{8E670654-A729-4FB0-854A-C4C31741158B}" dt="2020-11-06T17:29:50.407" v="73" actId="1076"/>
        <pc:sldMkLst>
          <pc:docMk/>
          <pc:sldMk cId="1279430007" sldId="281"/>
        </pc:sldMkLst>
        <pc:spChg chg="mod">
          <ac:chgData name="Elaine Harris" userId="S::eharr147@students.kennesaw.edu::ef121974-049d-4de2-bb2f-640a2872e292" providerId="AD" clId="Web-{8E670654-A729-4FB0-854A-C4C31741158B}" dt="2020-11-06T17:27:43.669" v="20" actId="20577"/>
          <ac:spMkLst>
            <pc:docMk/>
            <pc:sldMk cId="1279430007" sldId="281"/>
            <ac:spMk id="4" creationId="{5F57098F-A430-45BA-B494-D0A70A2FBD27}"/>
          </ac:spMkLst>
        </pc:spChg>
        <pc:spChg chg="mod">
          <ac:chgData name="Elaine Harris" userId="S::eharr147@students.kennesaw.edu::ef121974-049d-4de2-bb2f-640a2872e292" providerId="AD" clId="Web-{8E670654-A729-4FB0-854A-C4C31741158B}" dt="2020-11-06T17:29:50.407" v="73" actId="1076"/>
          <ac:spMkLst>
            <pc:docMk/>
            <pc:sldMk cId="1279430007" sldId="281"/>
            <ac:spMk id="5" creationId="{5C79A7DD-86B8-4A93-B846-7785BC782BC6}"/>
          </ac:spMkLst>
        </pc:spChg>
        <pc:spChg chg="mod">
          <ac:chgData name="Elaine Harris" userId="S::eharr147@students.kennesaw.edu::ef121974-049d-4de2-bb2f-640a2872e292" providerId="AD" clId="Web-{8E670654-A729-4FB0-854A-C4C31741158B}" dt="2020-11-06T17:29:31.391" v="71" actId="20577"/>
          <ac:spMkLst>
            <pc:docMk/>
            <pc:sldMk cId="1279430007" sldId="281"/>
            <ac:spMk id="6" creationId="{DD3D88FE-F470-414E-BD9A-1DC57DF404FE}"/>
          </ac:spMkLst>
        </pc:spChg>
        <pc:spChg chg="add del mod">
          <ac:chgData name="Elaine Harris" userId="S::eharr147@students.kennesaw.edu::ef121974-049d-4de2-bb2f-640a2872e292" providerId="AD" clId="Web-{8E670654-A729-4FB0-854A-C4C31741158B}" dt="2020-11-06T17:27:59.545" v="24"/>
          <ac:spMkLst>
            <pc:docMk/>
            <pc:sldMk cId="1279430007" sldId="281"/>
            <ac:spMk id="7" creationId="{1A67455F-60C1-4C46-B6DF-48DA691872A2}"/>
          </ac:spMkLst>
        </pc:spChg>
        <pc:picChg chg="del">
          <ac:chgData name="Elaine Harris" userId="S::eharr147@students.kennesaw.edu::ef121974-049d-4de2-bb2f-640a2872e292" providerId="AD" clId="Web-{8E670654-A729-4FB0-854A-C4C31741158B}" dt="2020-11-06T17:26:02.979" v="1"/>
          <ac:picMkLst>
            <pc:docMk/>
            <pc:sldMk cId="1279430007" sldId="281"/>
            <ac:picMk id="2" creationId="{D3369354-C9D8-4E86-99DD-EDDCBB2123C8}"/>
          </ac:picMkLst>
        </pc:picChg>
        <pc:picChg chg="del">
          <ac:chgData name="Elaine Harris" userId="S::eharr147@students.kennesaw.edu::ef121974-049d-4de2-bb2f-640a2872e292" providerId="AD" clId="Web-{8E670654-A729-4FB0-854A-C4C31741158B}" dt="2020-11-06T17:26:16.651" v="2"/>
          <ac:picMkLst>
            <pc:docMk/>
            <pc:sldMk cId="1279430007" sldId="281"/>
            <ac:picMk id="9" creationId="{407BE156-0D08-446C-BB46-485EF1FC25B0}"/>
          </ac:picMkLst>
        </pc:picChg>
      </pc:sldChg>
      <pc:sldChg chg="add replId">
        <pc:chgData name="Elaine Harris" userId="S::eharr147@students.kennesaw.edu::ef121974-049d-4de2-bb2f-640a2872e292" providerId="AD" clId="Web-{8E670654-A729-4FB0-854A-C4C31741158B}" dt="2020-11-06T17:25:25.541" v="0"/>
        <pc:sldMkLst>
          <pc:docMk/>
          <pc:sldMk cId="1075065633" sldId="305"/>
        </pc:sldMkLst>
      </pc:sldChg>
    </pc:docChg>
  </pc:docChgLst>
  <pc:docChgLst>
    <pc:chgData name="Elaine Harris" userId="S::eharr147@students.kennesaw.edu::ef121974-049d-4de2-bb2f-640a2872e292" providerId="AD" clId="Web-{D4AB32EB-8595-4458-900F-93861300297A}"/>
    <pc:docChg chg="modSld">
      <pc:chgData name="Elaine Harris" userId="S::eharr147@students.kennesaw.edu::ef121974-049d-4de2-bb2f-640a2872e292" providerId="AD" clId="Web-{D4AB32EB-8595-4458-900F-93861300297A}" dt="2020-11-10T13:54:49.394" v="4" actId="1076"/>
      <pc:docMkLst>
        <pc:docMk/>
      </pc:docMkLst>
      <pc:sldChg chg="addSp delSp modSp">
        <pc:chgData name="Elaine Harris" userId="S::eharr147@students.kennesaw.edu::ef121974-049d-4de2-bb2f-640a2872e292" providerId="AD" clId="Web-{D4AB32EB-8595-4458-900F-93861300297A}" dt="2020-11-10T13:54:49.394" v="4" actId="1076"/>
        <pc:sldMkLst>
          <pc:docMk/>
          <pc:sldMk cId="162102714" sldId="302"/>
        </pc:sldMkLst>
        <pc:spChg chg="mod">
          <ac:chgData name="Elaine Harris" userId="S::eharr147@students.kennesaw.edu::ef121974-049d-4de2-bb2f-640a2872e292" providerId="AD" clId="Web-{D4AB32EB-8595-4458-900F-93861300297A}" dt="2020-11-10T13:54:49.394" v="4" actId="1076"/>
          <ac:spMkLst>
            <pc:docMk/>
            <pc:sldMk cId="162102714" sldId="302"/>
            <ac:spMk id="11" creationId="{6CDF7544-66D5-4832-AE62-0C22946A325A}"/>
          </ac:spMkLst>
        </pc:spChg>
        <pc:picChg chg="add mod">
          <ac:chgData name="Elaine Harris" userId="S::eharr147@students.kennesaw.edu::ef121974-049d-4de2-bb2f-640a2872e292" providerId="AD" clId="Web-{D4AB32EB-8595-4458-900F-93861300297A}" dt="2020-11-10T13:54:41.191" v="3" actId="1076"/>
          <ac:picMkLst>
            <pc:docMk/>
            <pc:sldMk cId="162102714" sldId="302"/>
            <ac:picMk id="5" creationId="{765C6761-82A2-4604-B0F5-5E265C10B158}"/>
          </ac:picMkLst>
        </pc:picChg>
        <pc:picChg chg="del">
          <ac:chgData name="Elaine Harris" userId="S::eharr147@students.kennesaw.edu::ef121974-049d-4de2-bb2f-640a2872e292" providerId="AD" clId="Web-{D4AB32EB-8595-4458-900F-93861300297A}" dt="2020-11-10T13:54:31.284" v="0"/>
          <ac:picMkLst>
            <pc:docMk/>
            <pc:sldMk cId="162102714" sldId="302"/>
            <ac:picMk id="8" creationId="{65D37220-C3F3-429B-98A6-BAC977EC0D31}"/>
          </ac:picMkLst>
        </pc:picChg>
      </pc:sldChg>
    </pc:docChg>
  </pc:docChgLst>
  <pc:docChgLst>
    <pc:chgData name="Elaine Harris" userId="ef121974-049d-4de2-bb2f-640a2872e292" providerId="ADAL" clId="{8D3E96BE-687B-415F-8E31-AF8FA2E8BB27}"/>
    <pc:docChg chg="undo custSel addSld delSld modSld sldOrd">
      <pc:chgData name="Elaine Harris" userId="ef121974-049d-4de2-bb2f-640a2872e292" providerId="ADAL" clId="{8D3E96BE-687B-415F-8E31-AF8FA2E8BB27}" dt="2020-11-09T16:07:29.759" v="6454" actId="14100"/>
      <pc:docMkLst>
        <pc:docMk/>
      </pc:docMkLst>
      <pc:sldChg chg="modSp mod">
        <pc:chgData name="Elaine Harris" userId="ef121974-049d-4de2-bb2f-640a2872e292" providerId="ADAL" clId="{8D3E96BE-687B-415F-8E31-AF8FA2E8BB27}" dt="2020-11-05T22:50:41.778" v="3068" actId="207"/>
        <pc:sldMkLst>
          <pc:docMk/>
          <pc:sldMk cId="2672039197" sldId="261"/>
        </pc:sldMkLst>
        <pc:spChg chg="mod">
          <ac:chgData name="Elaine Harris" userId="ef121974-049d-4de2-bb2f-640a2872e292" providerId="ADAL" clId="{8D3E96BE-687B-415F-8E31-AF8FA2E8BB27}" dt="2020-11-05T20:57:52.941" v="91" actId="6549"/>
          <ac:spMkLst>
            <pc:docMk/>
            <pc:sldMk cId="2672039197" sldId="261"/>
            <ac:spMk id="7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1:26:18.347" v="648" actId="27636"/>
          <ac:spMkLst>
            <pc:docMk/>
            <pc:sldMk cId="2672039197" sldId="261"/>
            <ac:spMk id="8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1:26:22.971" v="663" actId="20577"/>
          <ac:spMkLst>
            <pc:docMk/>
            <pc:sldMk cId="2672039197" sldId="261"/>
            <ac:spMk id="9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2:50:27.387" v="3066" actId="207"/>
          <ac:spMkLst>
            <pc:docMk/>
            <pc:sldMk cId="2672039197" sldId="261"/>
            <ac:spMk id="10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2:01:41.030" v="1816" actId="20577"/>
          <ac:spMkLst>
            <pc:docMk/>
            <pc:sldMk cId="2672039197" sldId="261"/>
            <ac:spMk id="11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2:50:41.778" v="3068" actId="207"/>
          <ac:spMkLst>
            <pc:docMk/>
            <pc:sldMk cId="2672039197" sldId="261"/>
            <ac:spMk id="12" creationId="{EB02A2A2-29E9-49FF-947D-8CD1BFDE96EA}"/>
          </ac:spMkLst>
        </pc:spChg>
      </pc:sldChg>
      <pc:sldChg chg="addSp modSp mod">
        <pc:chgData name="Elaine Harris" userId="ef121974-049d-4de2-bb2f-640a2872e292" providerId="ADAL" clId="{8D3E96BE-687B-415F-8E31-AF8FA2E8BB27}" dt="2020-11-05T22:51:31.862" v="3069" actId="207"/>
        <pc:sldMkLst>
          <pc:docMk/>
          <pc:sldMk cId="397710800" sldId="262"/>
        </pc:sldMkLst>
        <pc:spChg chg="add mod">
          <ac:chgData name="Elaine Harris" userId="ef121974-049d-4de2-bb2f-640a2872e292" providerId="ADAL" clId="{8D3E96BE-687B-415F-8E31-AF8FA2E8BB27}" dt="2020-11-05T22:03:23.290" v="1915" actId="20577"/>
          <ac:spMkLst>
            <pc:docMk/>
            <pc:sldMk cId="397710800" sldId="262"/>
            <ac:spMk id="4" creationId="{536E1176-6A86-4DDA-8F91-63DAB6CCC06C}"/>
          </ac:spMkLst>
        </pc:spChg>
        <pc:spChg chg="add mod">
          <ac:chgData name="Elaine Harris" userId="ef121974-049d-4de2-bb2f-640a2872e292" providerId="ADAL" clId="{8D3E96BE-687B-415F-8E31-AF8FA2E8BB27}" dt="2020-11-05T22:51:31.862" v="3069" actId="207"/>
          <ac:spMkLst>
            <pc:docMk/>
            <pc:sldMk cId="397710800" sldId="262"/>
            <ac:spMk id="6" creationId="{607A094F-6BCD-4489-8F11-58B030D5769E}"/>
          </ac:spMkLst>
        </pc:spChg>
      </pc:sldChg>
      <pc:sldChg chg="modSp mod">
        <pc:chgData name="Elaine Harris" userId="ef121974-049d-4de2-bb2f-640a2872e292" providerId="ADAL" clId="{8D3E96BE-687B-415F-8E31-AF8FA2E8BB27}" dt="2020-11-05T20:48:54.238" v="65" actId="20577"/>
        <pc:sldMkLst>
          <pc:docMk/>
          <pc:sldMk cId="1484811712" sldId="267"/>
        </pc:sldMkLst>
        <pc:spChg chg="mod">
          <ac:chgData name="Elaine Harris" userId="ef121974-049d-4de2-bb2f-640a2872e292" providerId="ADAL" clId="{8D3E96BE-687B-415F-8E31-AF8FA2E8BB27}" dt="2020-11-05T20:48:54.238" v="65" actId="20577"/>
          <ac:spMkLst>
            <pc:docMk/>
            <pc:sldMk cId="1484811712" sldId="267"/>
            <ac:spMk id="8" creationId="{A113143F-09A7-4B7B-93DD-F6EFD04F5283}"/>
          </ac:spMkLst>
        </pc:spChg>
        <pc:spChg chg="mod">
          <ac:chgData name="Elaine Harris" userId="ef121974-049d-4de2-bb2f-640a2872e292" providerId="ADAL" clId="{8D3E96BE-687B-415F-8E31-AF8FA2E8BB27}" dt="2020-11-05T20:44:05.467" v="9" actId="20577"/>
          <ac:spMkLst>
            <pc:docMk/>
            <pc:sldMk cId="1484811712" sldId="267"/>
            <ac:spMk id="18" creationId="{45836E3F-F71C-4D90-BB88-4BA5FDE4F42E}"/>
          </ac:spMkLst>
        </pc:spChg>
        <pc:spChg chg="mod">
          <ac:chgData name="Elaine Harris" userId="ef121974-049d-4de2-bb2f-640a2872e292" providerId="ADAL" clId="{8D3E96BE-687B-415F-8E31-AF8FA2E8BB27}" dt="2020-11-05T20:44:22.475" v="21" actId="20577"/>
          <ac:spMkLst>
            <pc:docMk/>
            <pc:sldMk cId="1484811712" sldId="267"/>
            <ac:spMk id="30" creationId="{8D154D63-DA2B-432D-AFDE-D159216D2907}"/>
          </ac:spMkLst>
        </pc:spChg>
      </pc:sldChg>
      <pc:sldChg chg="modSp mod">
        <pc:chgData name="Elaine Harris" userId="ef121974-049d-4de2-bb2f-640a2872e292" providerId="ADAL" clId="{8D3E96BE-687B-415F-8E31-AF8FA2E8BB27}" dt="2020-11-05T20:46:44.009" v="54" actId="20577"/>
        <pc:sldMkLst>
          <pc:docMk/>
          <pc:sldMk cId="1185815309" sldId="272"/>
        </pc:sldMkLst>
        <pc:spChg chg="mod">
          <ac:chgData name="Elaine Harris" userId="ef121974-049d-4de2-bb2f-640a2872e292" providerId="ADAL" clId="{8D3E96BE-687B-415F-8E31-AF8FA2E8BB27}" dt="2020-11-05T20:46:44.009" v="54" actId="20577"/>
          <ac:spMkLst>
            <pc:docMk/>
            <pc:sldMk cId="1185815309" sldId="272"/>
            <ac:spMk id="5" creationId="{00000000-0000-0000-0000-000000000000}"/>
          </ac:spMkLst>
        </pc:spChg>
      </pc:sldChg>
      <pc:sldChg chg="addSp delSp modSp mod">
        <pc:chgData name="Elaine Harris" userId="ef121974-049d-4de2-bb2f-640a2872e292" providerId="ADAL" clId="{8D3E96BE-687B-415F-8E31-AF8FA2E8BB27}" dt="2020-11-05T23:03:09.768" v="3207" actId="164"/>
        <pc:sldMkLst>
          <pc:docMk/>
          <pc:sldMk cId="1742114224" sldId="273"/>
        </pc:sldMkLst>
        <pc:spChg chg="mo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3" creationId="{947C8328-3030-42A9-8FFD-10B4A3DF21C4}"/>
          </ac:spMkLst>
        </pc:spChg>
        <pc:spChg chg="mo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5" creationId="{9042A146-8075-4D56-A1C2-EA8E02E60150}"/>
          </ac:spMkLst>
        </pc:spChg>
        <pc:spChg chg="mod or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7" creationId="{FA8425A4-C118-4823-9428-CFF39C046799}"/>
          </ac:spMkLst>
        </pc:spChg>
        <pc:spChg chg="mo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8" creationId="{7785F680-C5BB-4669-AB3F-AA596C2F8064}"/>
          </ac:spMkLst>
        </pc:spChg>
        <pc:spChg chg="mo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9" creationId="{380E961D-ECF9-428D-A53A-7A92B0F1BD5A}"/>
          </ac:spMkLst>
        </pc:spChg>
        <pc:spChg chg="mod topLvl">
          <ac:chgData name="Elaine Harris" userId="ef121974-049d-4de2-bb2f-640a2872e292" providerId="ADAL" clId="{8D3E96BE-687B-415F-8E31-AF8FA2E8BB27}" dt="2020-11-05T23:03:09.768" v="3207" actId="164"/>
          <ac:spMkLst>
            <pc:docMk/>
            <pc:sldMk cId="1742114224" sldId="273"/>
            <ac:spMk id="10" creationId="{E16D0484-DDC2-400D-BA8D-76531B3A7D8C}"/>
          </ac:spMkLst>
        </pc:spChg>
        <pc:grpChg chg="del mod">
          <ac:chgData name="Elaine Harris" userId="ef121974-049d-4de2-bb2f-640a2872e292" providerId="ADAL" clId="{8D3E96BE-687B-415F-8E31-AF8FA2E8BB27}" dt="2020-11-05T23:02:54.956" v="3205" actId="165"/>
          <ac:grpSpMkLst>
            <pc:docMk/>
            <pc:sldMk cId="1742114224" sldId="273"/>
            <ac:grpSpMk id="2" creationId="{C16A83B5-070A-46AE-89C1-1EFEFC60F785}"/>
          </ac:grpSpMkLst>
        </pc:grpChg>
        <pc:grpChg chg="add mod">
          <ac:chgData name="Elaine Harris" userId="ef121974-049d-4de2-bb2f-640a2872e292" providerId="ADAL" clId="{8D3E96BE-687B-415F-8E31-AF8FA2E8BB27}" dt="2020-11-05T23:03:09.768" v="3207" actId="164"/>
          <ac:grpSpMkLst>
            <pc:docMk/>
            <pc:sldMk cId="1742114224" sldId="273"/>
            <ac:grpSpMk id="11" creationId="{BCE18CA7-4D0F-455F-9CC1-13415447B2B9}"/>
          </ac:grpSpMkLst>
        </pc:grpChg>
        <pc:graphicFrameChg chg="del mod">
          <ac:chgData name="Elaine Harris" userId="ef121974-049d-4de2-bb2f-640a2872e292" providerId="ADAL" clId="{8D3E96BE-687B-415F-8E31-AF8FA2E8BB27}" dt="2020-11-05T23:02:14.571" v="3202" actId="18245"/>
          <ac:graphicFrameMkLst>
            <pc:docMk/>
            <pc:sldMk cId="1742114224" sldId="273"/>
            <ac:graphicFrameMk id="6" creationId="{36EFCDD1-4CB0-4F6D-8F89-797BA013F78F}"/>
          </ac:graphicFrameMkLst>
        </pc:graphicFrameChg>
      </pc:sldChg>
      <pc:sldChg chg="modSp mod">
        <pc:chgData name="Elaine Harris" userId="ef121974-049d-4de2-bb2f-640a2872e292" providerId="ADAL" clId="{8D3E96BE-687B-415F-8E31-AF8FA2E8BB27}" dt="2020-11-05T22:52:48.252" v="3114" actId="207"/>
        <pc:sldMkLst>
          <pc:docMk/>
          <pc:sldMk cId="1883112814" sldId="275"/>
        </pc:sldMkLst>
        <pc:spChg chg="mod">
          <ac:chgData name="Elaine Harris" userId="ef121974-049d-4de2-bb2f-640a2872e292" providerId="ADAL" clId="{8D3E96BE-687B-415F-8E31-AF8FA2E8BB27}" dt="2020-11-05T22:52:01.950" v="3081" actId="20577"/>
          <ac:spMkLst>
            <pc:docMk/>
            <pc:sldMk cId="1883112814" sldId="275"/>
            <ac:spMk id="2" creationId="{6BC2C8CF-F1CE-4734-9AAB-C1341AFBD942}"/>
          </ac:spMkLst>
        </pc:spChg>
        <pc:spChg chg="mod">
          <ac:chgData name="Elaine Harris" userId="ef121974-049d-4de2-bb2f-640a2872e292" providerId="ADAL" clId="{8D3E96BE-687B-415F-8E31-AF8FA2E8BB27}" dt="2020-11-05T22:52:48.252" v="3114" actId="207"/>
          <ac:spMkLst>
            <pc:docMk/>
            <pc:sldMk cId="1883112814" sldId="275"/>
            <ac:spMk id="3" creationId="{1C3E48A8-8D1F-4CC4-89F0-6CDE51CA5770}"/>
          </ac:spMkLst>
        </pc:spChg>
        <pc:spChg chg="mod">
          <ac:chgData name="Elaine Harris" userId="ef121974-049d-4de2-bb2f-640a2872e292" providerId="ADAL" clId="{8D3E96BE-687B-415F-8E31-AF8FA2E8BB27}" dt="2020-11-05T22:33:55.502" v="2447" actId="20577"/>
          <ac:spMkLst>
            <pc:docMk/>
            <pc:sldMk cId="1883112814" sldId="275"/>
            <ac:spMk id="15" creationId="{9223820C-1B87-45FB-82CD-EDC3442BE3F8}"/>
          </ac:spMkLst>
        </pc:spChg>
        <pc:cxnChg chg="mod">
          <ac:chgData name="Elaine Harris" userId="ef121974-049d-4de2-bb2f-640a2872e292" providerId="ADAL" clId="{8D3E96BE-687B-415F-8E31-AF8FA2E8BB27}" dt="2020-11-05T22:34:34.665" v="2448" actId="14100"/>
          <ac:cxnSpMkLst>
            <pc:docMk/>
            <pc:sldMk cId="1883112814" sldId="275"/>
            <ac:cxnSpMk id="17" creationId="{4EC189F6-EC4E-4B62-947C-225072F0F1E9}"/>
          </ac:cxnSpMkLst>
        </pc:cxnChg>
      </pc:sldChg>
      <pc:sldChg chg="modSp mod">
        <pc:chgData name="Elaine Harris" userId="ef121974-049d-4de2-bb2f-640a2872e292" providerId="ADAL" clId="{8D3E96BE-687B-415F-8E31-AF8FA2E8BB27}" dt="2020-11-05T20:54:29.681" v="66" actId="6549"/>
        <pc:sldMkLst>
          <pc:docMk/>
          <pc:sldMk cId="1004244832" sldId="277"/>
        </pc:sldMkLst>
        <pc:spChg chg="mod">
          <ac:chgData name="Elaine Harris" userId="ef121974-049d-4de2-bb2f-640a2872e292" providerId="ADAL" clId="{8D3E96BE-687B-415F-8E31-AF8FA2E8BB27}" dt="2020-11-05T20:54:29.681" v="66" actId="6549"/>
          <ac:spMkLst>
            <pc:docMk/>
            <pc:sldMk cId="1004244832" sldId="277"/>
            <ac:spMk id="10" creationId="{00000000-0000-0000-0000-000000000000}"/>
          </ac:spMkLst>
        </pc:spChg>
      </pc:sldChg>
      <pc:sldChg chg="modSp mod">
        <pc:chgData name="Elaine Harris" userId="ef121974-049d-4de2-bb2f-640a2872e292" providerId="ADAL" clId="{8D3E96BE-687B-415F-8E31-AF8FA2E8BB27}" dt="2020-11-06T21:13:56.067" v="6208" actId="20577"/>
        <pc:sldMkLst>
          <pc:docMk/>
          <pc:sldMk cId="56080733" sldId="278"/>
        </pc:sldMkLst>
        <pc:spChg chg="mod">
          <ac:chgData name="Elaine Harris" userId="ef121974-049d-4de2-bb2f-640a2872e292" providerId="ADAL" clId="{8D3E96BE-687B-415F-8E31-AF8FA2E8BB27}" dt="2020-11-06T21:13:56.067" v="6208" actId="20577"/>
          <ac:spMkLst>
            <pc:docMk/>
            <pc:sldMk cId="56080733" sldId="278"/>
            <ac:spMk id="3" creationId="{A59477BC-7DAB-42BB-BCDA-0D938471FE94}"/>
          </ac:spMkLst>
        </pc:spChg>
        <pc:spChg chg="mod">
          <ac:chgData name="Elaine Harris" userId="ef121974-049d-4de2-bb2f-640a2872e292" providerId="ADAL" clId="{8D3E96BE-687B-415F-8E31-AF8FA2E8BB27}" dt="2020-11-05T21:48:44.348" v="944" actId="20577"/>
          <ac:spMkLst>
            <pc:docMk/>
            <pc:sldMk cId="56080733" sldId="278"/>
            <ac:spMk id="9" creationId="{D498A577-8FAE-4D6D-BC68-B6D3FD209D60}"/>
          </ac:spMkLst>
        </pc:spChg>
      </pc:sldChg>
      <pc:sldChg chg="modSp mod">
        <pc:chgData name="Elaine Harris" userId="ef121974-049d-4de2-bb2f-640a2872e292" providerId="ADAL" clId="{8D3E96BE-687B-415F-8E31-AF8FA2E8BB27}" dt="2020-11-05T22:54:15.673" v="3142" actId="20577"/>
        <pc:sldMkLst>
          <pc:docMk/>
          <pc:sldMk cId="1567480246" sldId="279"/>
        </pc:sldMkLst>
        <pc:spChg chg="mod">
          <ac:chgData name="Elaine Harris" userId="ef121974-049d-4de2-bb2f-640a2872e292" providerId="ADAL" clId="{8D3E96BE-687B-415F-8E31-AF8FA2E8BB27}" dt="2020-11-05T22:54:09.317" v="3137" actId="20577"/>
          <ac:spMkLst>
            <pc:docMk/>
            <pc:sldMk cId="1567480246" sldId="279"/>
            <ac:spMk id="12" creationId="{7D680C25-C199-48DC-834A-E5F3697C396F}"/>
          </ac:spMkLst>
        </pc:spChg>
        <pc:spChg chg="mod">
          <ac:chgData name="Elaine Harris" userId="ef121974-049d-4de2-bb2f-640a2872e292" providerId="ADAL" clId="{8D3E96BE-687B-415F-8E31-AF8FA2E8BB27}" dt="2020-11-05T22:54:15.673" v="3142" actId="20577"/>
          <ac:spMkLst>
            <pc:docMk/>
            <pc:sldMk cId="1567480246" sldId="279"/>
            <ac:spMk id="14" creationId="{03E5A142-04A2-42C0-BC3F-5028265BC7A0}"/>
          </ac:spMkLst>
        </pc:spChg>
      </pc:sldChg>
      <pc:sldChg chg="addSp delSp modSp mod">
        <pc:chgData name="Elaine Harris" userId="ef121974-049d-4de2-bb2f-640a2872e292" providerId="ADAL" clId="{8D3E96BE-687B-415F-8E31-AF8FA2E8BB27}" dt="2020-11-06T21:05:08.377" v="6180" actId="1076"/>
        <pc:sldMkLst>
          <pc:docMk/>
          <pc:sldMk cId="1125076614" sldId="280"/>
        </pc:sldMkLst>
        <pc:picChg chg="del">
          <ac:chgData name="Elaine Harris" userId="ef121974-049d-4de2-bb2f-640a2872e292" providerId="ADAL" clId="{8D3E96BE-687B-415F-8E31-AF8FA2E8BB27}" dt="2020-11-06T20:54:44.487" v="6138" actId="478"/>
          <ac:picMkLst>
            <pc:docMk/>
            <pc:sldMk cId="1125076614" sldId="280"/>
            <ac:picMk id="2" creationId="{72E4B798-5411-4591-99FD-009D0D0CA319}"/>
          </ac:picMkLst>
        </pc:picChg>
        <pc:picChg chg="add del mod">
          <ac:chgData name="Elaine Harris" userId="ef121974-049d-4de2-bb2f-640a2872e292" providerId="ADAL" clId="{8D3E96BE-687B-415F-8E31-AF8FA2E8BB27}" dt="2020-11-06T20:57:33.993" v="6146" actId="478"/>
          <ac:picMkLst>
            <pc:docMk/>
            <pc:sldMk cId="1125076614" sldId="280"/>
            <ac:picMk id="3" creationId="{E7CB8168-0E6B-4FAD-8C04-C9CCD251FEB1}"/>
          </ac:picMkLst>
        </pc:picChg>
        <pc:picChg chg="add del mod">
          <ac:chgData name="Elaine Harris" userId="ef121974-049d-4de2-bb2f-640a2872e292" providerId="ADAL" clId="{8D3E96BE-687B-415F-8E31-AF8FA2E8BB27}" dt="2020-11-06T20:59:09.696" v="6163" actId="478"/>
          <ac:picMkLst>
            <pc:docMk/>
            <pc:sldMk cId="1125076614" sldId="280"/>
            <ac:picMk id="4" creationId="{C3159048-969F-4A84-BA32-21878EEF0971}"/>
          </ac:picMkLst>
        </pc:picChg>
        <pc:picChg chg="add mod">
          <ac:chgData name="Elaine Harris" userId="ef121974-049d-4de2-bb2f-640a2872e292" providerId="ADAL" clId="{8D3E96BE-687B-415F-8E31-AF8FA2E8BB27}" dt="2020-11-06T20:59:26.953" v="6165" actId="1076"/>
          <ac:picMkLst>
            <pc:docMk/>
            <pc:sldMk cId="1125076614" sldId="280"/>
            <ac:picMk id="5" creationId="{4668F231-6454-4ECD-9834-D6009B62CDFC}"/>
          </ac:picMkLst>
        </pc:picChg>
        <pc:picChg chg="add mod">
          <ac:chgData name="Elaine Harris" userId="ef121974-049d-4de2-bb2f-640a2872e292" providerId="ADAL" clId="{8D3E96BE-687B-415F-8E31-AF8FA2E8BB27}" dt="2020-11-06T21:00:39.028" v="6170" actId="1076"/>
          <ac:picMkLst>
            <pc:docMk/>
            <pc:sldMk cId="1125076614" sldId="280"/>
            <ac:picMk id="6" creationId="{C0030A78-0688-4553-9045-F7FA77208E45}"/>
          </ac:picMkLst>
        </pc:picChg>
        <pc:picChg chg="add del mod">
          <ac:chgData name="Elaine Harris" userId="ef121974-049d-4de2-bb2f-640a2872e292" providerId="ADAL" clId="{8D3E96BE-687B-415F-8E31-AF8FA2E8BB27}" dt="2020-11-06T21:03:18.656" v="6174" actId="478"/>
          <ac:picMkLst>
            <pc:docMk/>
            <pc:sldMk cId="1125076614" sldId="280"/>
            <ac:picMk id="8" creationId="{8D67D052-2D59-42B5-8F5D-D115178F12E2}"/>
          </ac:picMkLst>
        </pc:picChg>
        <pc:picChg chg="add mod">
          <ac:chgData name="Elaine Harris" userId="ef121974-049d-4de2-bb2f-640a2872e292" providerId="ADAL" clId="{8D3E96BE-687B-415F-8E31-AF8FA2E8BB27}" dt="2020-11-06T21:05:08.377" v="6180" actId="1076"/>
          <ac:picMkLst>
            <pc:docMk/>
            <pc:sldMk cId="1125076614" sldId="280"/>
            <ac:picMk id="10" creationId="{C7C31CBA-D7FC-45ED-BFA6-AA9E03DF9450}"/>
          </ac:picMkLst>
        </pc:picChg>
      </pc:sldChg>
      <pc:sldChg chg="addSp delSp modSp mod">
        <pc:chgData name="Elaine Harris" userId="ef121974-049d-4de2-bb2f-640a2872e292" providerId="ADAL" clId="{8D3E96BE-687B-415F-8E31-AF8FA2E8BB27}" dt="2020-11-06T17:36:09.175" v="4939" actId="14100"/>
        <pc:sldMkLst>
          <pc:docMk/>
          <pc:sldMk cId="1279430007" sldId="281"/>
        </pc:sldMkLst>
        <pc:spChg chg="mod">
          <ac:chgData name="Elaine Harris" userId="ef121974-049d-4de2-bb2f-640a2872e292" providerId="ADAL" clId="{8D3E96BE-687B-415F-8E31-AF8FA2E8BB27}" dt="2020-11-06T17:35:58.417" v="4938" actId="14100"/>
          <ac:spMkLst>
            <pc:docMk/>
            <pc:sldMk cId="1279430007" sldId="281"/>
            <ac:spMk id="4" creationId="{5F57098F-A430-45BA-B494-D0A70A2FBD27}"/>
          </ac:spMkLst>
        </pc:spChg>
        <pc:spChg chg="mod">
          <ac:chgData name="Elaine Harris" userId="ef121974-049d-4de2-bb2f-640a2872e292" providerId="ADAL" clId="{8D3E96BE-687B-415F-8E31-AF8FA2E8BB27}" dt="2020-11-06T17:34:32.684" v="4928" actId="14100"/>
          <ac:spMkLst>
            <pc:docMk/>
            <pc:sldMk cId="1279430007" sldId="281"/>
            <ac:spMk id="6" creationId="{DD3D88FE-F470-414E-BD9A-1DC57DF404FE}"/>
          </ac:spMkLst>
        </pc:spChg>
        <pc:spChg chg="del mod">
          <ac:chgData name="Elaine Harris" userId="ef121974-049d-4de2-bb2f-640a2872e292" providerId="ADAL" clId="{8D3E96BE-687B-415F-8E31-AF8FA2E8BB27}" dt="2020-11-05T23:17:00.187" v="3458" actId="478"/>
          <ac:spMkLst>
            <pc:docMk/>
            <pc:sldMk cId="1279430007" sldId="281"/>
            <ac:spMk id="7" creationId="{C91FA99E-0AC9-4807-B08C-2778BAAD46A4}"/>
          </ac:spMkLst>
        </pc:spChg>
        <pc:spChg chg="del mod">
          <ac:chgData name="Elaine Harris" userId="ef121974-049d-4de2-bb2f-640a2872e292" providerId="ADAL" clId="{8D3E96BE-687B-415F-8E31-AF8FA2E8BB27}" dt="2020-11-05T23:18:14.153" v="3460"/>
          <ac:spMkLst>
            <pc:docMk/>
            <pc:sldMk cId="1279430007" sldId="281"/>
            <ac:spMk id="8" creationId="{27A98F76-6E17-4DF1-9529-E9208AE724DF}"/>
          </ac:spMkLst>
        </pc:spChg>
        <pc:picChg chg="add mod">
          <ac:chgData name="Elaine Harris" userId="ef121974-049d-4de2-bb2f-640a2872e292" providerId="ADAL" clId="{8D3E96BE-687B-415F-8E31-AF8FA2E8BB27}" dt="2020-11-06T17:33:51.609" v="4924" actId="1076"/>
          <ac:picMkLst>
            <pc:docMk/>
            <pc:sldMk cId="1279430007" sldId="281"/>
            <ac:picMk id="2" creationId="{5CBD65E0-B451-40CB-80BD-A8AA8A573DEB}"/>
          </ac:picMkLst>
        </pc:picChg>
        <pc:picChg chg="add mod">
          <ac:chgData name="Elaine Harris" userId="ef121974-049d-4de2-bb2f-640a2872e292" providerId="ADAL" clId="{8D3E96BE-687B-415F-8E31-AF8FA2E8BB27}" dt="2020-11-05T23:18:22.376" v="3461" actId="1076"/>
          <ac:picMkLst>
            <pc:docMk/>
            <pc:sldMk cId="1279430007" sldId="281"/>
            <ac:picMk id="2" creationId="{D3369354-C9D8-4E86-99DD-EDDCBB2123C8}"/>
          </ac:picMkLst>
        </pc:picChg>
        <pc:picChg chg="add mod">
          <ac:chgData name="Elaine Harris" userId="ef121974-049d-4de2-bb2f-640a2872e292" providerId="ADAL" clId="{8D3E96BE-687B-415F-8E31-AF8FA2E8BB27}" dt="2020-11-06T17:35:09.768" v="4932" actId="14100"/>
          <ac:picMkLst>
            <pc:docMk/>
            <pc:sldMk cId="1279430007" sldId="281"/>
            <ac:picMk id="3" creationId="{CC03E50B-A52E-4F72-9DD8-53417DB2E3F1}"/>
          </ac:picMkLst>
        </pc:picChg>
        <pc:picChg chg="add mod">
          <ac:chgData name="Elaine Harris" userId="ef121974-049d-4de2-bb2f-640a2872e292" providerId="ADAL" clId="{8D3E96BE-687B-415F-8E31-AF8FA2E8BB27}" dt="2020-11-06T17:36:09.175" v="4939" actId="14100"/>
          <ac:picMkLst>
            <pc:docMk/>
            <pc:sldMk cId="1279430007" sldId="281"/>
            <ac:picMk id="7" creationId="{58C8E805-7F6A-422B-829F-8B1D7BDBDF30}"/>
          </ac:picMkLst>
        </pc:picChg>
        <pc:picChg chg="add mod">
          <ac:chgData name="Elaine Harris" userId="ef121974-049d-4de2-bb2f-640a2872e292" providerId="ADAL" clId="{8D3E96BE-687B-415F-8E31-AF8FA2E8BB27}" dt="2020-11-05T23:18:49.037" v="3467" actId="14100"/>
          <ac:picMkLst>
            <pc:docMk/>
            <pc:sldMk cId="1279430007" sldId="281"/>
            <ac:picMk id="9" creationId="{407BE156-0D08-446C-BB46-485EF1FC25B0}"/>
          </ac:picMkLst>
        </pc:picChg>
      </pc:sldChg>
      <pc:sldChg chg="addSp delSp modSp mod">
        <pc:chgData name="Elaine Harris" userId="ef121974-049d-4de2-bb2f-640a2872e292" providerId="ADAL" clId="{8D3E96BE-687B-415F-8E31-AF8FA2E8BB27}" dt="2020-11-06T19:52:12.859" v="5754" actId="20577"/>
        <pc:sldMkLst>
          <pc:docMk/>
          <pc:sldMk cId="2652481727" sldId="283"/>
        </pc:sldMkLst>
        <pc:spChg chg="mod">
          <ac:chgData name="Elaine Harris" userId="ef121974-049d-4de2-bb2f-640a2872e292" providerId="ADAL" clId="{8D3E96BE-687B-415F-8E31-AF8FA2E8BB27}" dt="2020-11-06T19:52:12.859" v="5754" actId="20577"/>
          <ac:spMkLst>
            <pc:docMk/>
            <pc:sldMk cId="2652481727" sldId="283"/>
            <ac:spMk id="2" creationId="{0B9F077F-AB85-4875-89AB-3C2BB200BF5B}"/>
          </ac:spMkLst>
        </pc:spChg>
        <pc:spChg chg="mod">
          <ac:chgData name="Elaine Harris" userId="ef121974-049d-4de2-bb2f-640a2872e292" providerId="ADAL" clId="{8D3E96BE-687B-415F-8E31-AF8FA2E8BB27}" dt="2020-11-06T18:58:50.153" v="5631" actId="1076"/>
          <ac:spMkLst>
            <pc:docMk/>
            <pc:sldMk cId="2652481727" sldId="283"/>
            <ac:spMk id="3" creationId="{AD3FD76D-3A14-416C-9774-056C1AE08A9C}"/>
          </ac:spMkLst>
        </pc:spChg>
        <pc:picChg chg="add del mod">
          <ac:chgData name="Elaine Harris" userId="ef121974-049d-4de2-bb2f-640a2872e292" providerId="ADAL" clId="{8D3E96BE-687B-415F-8E31-AF8FA2E8BB27}" dt="2020-11-06T18:44:36.338" v="5310" actId="478"/>
          <ac:picMkLst>
            <pc:docMk/>
            <pc:sldMk cId="2652481727" sldId="283"/>
            <ac:picMk id="4" creationId="{35C93F4E-A305-4C88-A3BE-CC916FD29C5D}"/>
          </ac:picMkLst>
        </pc:picChg>
        <pc:picChg chg="add del mod">
          <ac:chgData name="Elaine Harris" userId="ef121974-049d-4de2-bb2f-640a2872e292" providerId="ADAL" clId="{8D3E96BE-687B-415F-8E31-AF8FA2E8BB27}" dt="2020-11-06T18:58:03.126" v="5625" actId="478"/>
          <ac:picMkLst>
            <pc:docMk/>
            <pc:sldMk cId="2652481727" sldId="283"/>
            <ac:picMk id="5" creationId="{FF5A73F4-57BB-432A-B1CB-569956EF6A51}"/>
          </ac:picMkLst>
        </pc:picChg>
        <pc:picChg chg="add del mod">
          <ac:chgData name="Elaine Harris" userId="ef121974-049d-4de2-bb2f-640a2872e292" providerId="ADAL" clId="{8D3E96BE-687B-415F-8E31-AF8FA2E8BB27}" dt="2020-11-06T19:10:44.974" v="5632" actId="478"/>
          <ac:picMkLst>
            <pc:docMk/>
            <pc:sldMk cId="2652481727" sldId="283"/>
            <ac:picMk id="6" creationId="{76E72CA5-0F20-4D22-8F18-B44A59AF92A2}"/>
          </ac:picMkLst>
        </pc:picChg>
        <pc:picChg chg="add del mod">
          <ac:chgData name="Elaine Harris" userId="ef121974-049d-4de2-bb2f-640a2872e292" providerId="ADAL" clId="{8D3E96BE-687B-415F-8E31-AF8FA2E8BB27}" dt="2020-11-06T19:50:52.204" v="5724" actId="478"/>
          <ac:picMkLst>
            <pc:docMk/>
            <pc:sldMk cId="2652481727" sldId="283"/>
            <ac:picMk id="7" creationId="{3073D571-F085-4AE7-9369-71A0874E5C93}"/>
          </ac:picMkLst>
        </pc:picChg>
        <pc:picChg chg="add mod">
          <ac:chgData name="Elaine Harris" userId="ef121974-049d-4de2-bb2f-640a2872e292" providerId="ADAL" clId="{8D3E96BE-687B-415F-8E31-AF8FA2E8BB27}" dt="2020-11-06T19:51:47.404" v="5736" actId="1076"/>
          <ac:picMkLst>
            <pc:docMk/>
            <pc:sldMk cId="2652481727" sldId="283"/>
            <ac:picMk id="8" creationId="{4005C0AE-457C-4A37-A200-E309693926D8}"/>
          </ac:picMkLst>
        </pc:picChg>
        <pc:picChg chg="del mod">
          <ac:chgData name="Elaine Harris" userId="ef121974-049d-4de2-bb2f-640a2872e292" providerId="ADAL" clId="{8D3E96BE-687B-415F-8E31-AF8FA2E8BB27}" dt="2020-11-06T19:51:29.535" v="5732" actId="478"/>
          <ac:picMkLst>
            <pc:docMk/>
            <pc:sldMk cId="2652481727" sldId="283"/>
            <ac:picMk id="1025" creationId="{B9E02F6B-67DC-4A42-B103-15324473DA82}"/>
          </ac:picMkLst>
        </pc:picChg>
        <pc:picChg chg="del mod">
          <ac:chgData name="Elaine Harris" userId="ef121974-049d-4de2-bb2f-640a2872e292" providerId="ADAL" clId="{8D3E96BE-687B-415F-8E31-AF8FA2E8BB27}" dt="2020-11-06T19:51:32.325" v="5733" actId="478"/>
          <ac:picMkLst>
            <pc:docMk/>
            <pc:sldMk cId="2652481727" sldId="283"/>
            <ac:picMk id="1026" creationId="{58C98857-F947-4670-9426-44CE772CC8F2}"/>
          </ac:picMkLst>
        </pc:picChg>
      </pc:sldChg>
      <pc:sldChg chg="addSp delSp modSp mod">
        <pc:chgData name="Elaine Harris" userId="ef121974-049d-4de2-bb2f-640a2872e292" providerId="ADAL" clId="{8D3E96BE-687B-415F-8E31-AF8FA2E8BB27}" dt="2020-11-06T19:26:34.828" v="5677" actId="1076"/>
        <pc:sldMkLst>
          <pc:docMk/>
          <pc:sldMk cId="4025021544" sldId="285"/>
        </pc:sldMkLst>
        <pc:spChg chg="mod">
          <ac:chgData name="Elaine Harris" userId="ef121974-049d-4de2-bb2f-640a2872e292" providerId="ADAL" clId="{8D3E96BE-687B-415F-8E31-AF8FA2E8BB27}" dt="2020-11-06T19:23:12.236" v="5656" actId="20577"/>
          <ac:spMkLst>
            <pc:docMk/>
            <pc:sldMk cId="4025021544" sldId="285"/>
            <ac:spMk id="2" creationId="{A307B92A-10AA-49E3-B34B-51C4713693AF}"/>
          </ac:spMkLst>
        </pc:spChg>
        <pc:spChg chg="add mod">
          <ac:chgData name="Elaine Harris" userId="ef121974-049d-4de2-bb2f-640a2872e292" providerId="ADAL" clId="{8D3E96BE-687B-415F-8E31-AF8FA2E8BB27}" dt="2020-11-06T19:26:30.688" v="5676"/>
          <ac:spMkLst>
            <pc:docMk/>
            <pc:sldMk cId="4025021544" sldId="285"/>
            <ac:spMk id="8" creationId="{F1E02B85-98AC-4A20-9775-721E32BA39A9}"/>
          </ac:spMkLst>
        </pc:spChg>
        <pc:spChg chg="add mod">
          <ac:chgData name="Elaine Harris" userId="ef121974-049d-4de2-bb2f-640a2872e292" providerId="ADAL" clId="{8D3E96BE-687B-415F-8E31-AF8FA2E8BB27}" dt="2020-11-06T19:26:30.688" v="5676"/>
          <ac:spMkLst>
            <pc:docMk/>
            <pc:sldMk cId="4025021544" sldId="285"/>
            <ac:spMk id="10" creationId="{BF9768C2-31EB-474F-92A9-F7ACF62A1FF2}"/>
          </ac:spMkLst>
        </pc:spChg>
        <pc:grpChg chg="add mod">
          <ac:chgData name="Elaine Harris" userId="ef121974-049d-4de2-bb2f-640a2872e292" providerId="ADAL" clId="{8D3E96BE-687B-415F-8E31-AF8FA2E8BB27}" dt="2020-11-06T19:26:34.828" v="5677" actId="1076"/>
          <ac:grpSpMkLst>
            <pc:docMk/>
            <pc:sldMk cId="4025021544" sldId="285"/>
            <ac:grpSpMk id="7" creationId="{383A7C3D-6F9A-4DF3-B648-19D27BD34DA0}"/>
          </ac:grpSpMkLst>
        </pc:grpChg>
        <pc:graphicFrameChg chg="del mod">
          <ac:chgData name="Elaine Harris" userId="ef121974-049d-4de2-bb2f-640a2872e292" providerId="ADAL" clId="{8D3E96BE-687B-415F-8E31-AF8FA2E8BB27}" dt="2020-11-06T19:25:51.001" v="5672" actId="478"/>
          <ac:graphicFrameMkLst>
            <pc:docMk/>
            <pc:sldMk cId="4025021544" sldId="285"/>
            <ac:graphicFrameMk id="9" creationId="{D64B735B-53D5-4BDA-8A4F-5BA078B03128}"/>
          </ac:graphicFrameMkLst>
        </pc:graphicFrameChg>
        <pc:picChg chg="add mod">
          <ac:chgData name="Elaine Harris" userId="ef121974-049d-4de2-bb2f-640a2872e292" providerId="ADAL" clId="{8D3E96BE-687B-415F-8E31-AF8FA2E8BB27}" dt="2020-11-06T19:26:03.004" v="5675" actId="1076"/>
          <ac:picMkLst>
            <pc:docMk/>
            <pc:sldMk cId="4025021544" sldId="285"/>
            <ac:picMk id="4" creationId="{F53DA5E6-56F6-4D88-927D-69D1EB7B0364}"/>
          </ac:picMkLst>
        </pc:picChg>
      </pc:sldChg>
      <pc:sldChg chg="addSp delSp modSp mod">
        <pc:chgData name="Elaine Harris" userId="ef121974-049d-4de2-bb2f-640a2872e292" providerId="ADAL" clId="{8D3E96BE-687B-415F-8E31-AF8FA2E8BB27}" dt="2020-11-06T22:52:47.547" v="6330" actId="207"/>
        <pc:sldMkLst>
          <pc:docMk/>
          <pc:sldMk cId="1609162796" sldId="286"/>
        </pc:sldMkLst>
        <pc:spChg chg="mod">
          <ac:chgData name="Elaine Harris" userId="ef121974-049d-4de2-bb2f-640a2872e292" providerId="ADAL" clId="{8D3E96BE-687B-415F-8E31-AF8FA2E8BB27}" dt="2020-11-06T22:50:44.863" v="6319"/>
          <ac:spMkLst>
            <pc:docMk/>
            <pc:sldMk cId="1609162796" sldId="286"/>
            <ac:spMk id="2" creationId="{22D5EC73-F5D0-4552-8BD8-8B3233DE56A4}"/>
          </ac:spMkLst>
        </pc:spChg>
        <pc:spChg chg="add mod">
          <ac:chgData name="Elaine Harris" userId="ef121974-049d-4de2-bb2f-640a2872e292" providerId="ADAL" clId="{8D3E96BE-687B-415F-8E31-AF8FA2E8BB27}" dt="2020-11-06T22:52:47.547" v="6330" actId="207"/>
          <ac:spMkLst>
            <pc:docMk/>
            <pc:sldMk cId="1609162796" sldId="286"/>
            <ac:spMk id="4" creationId="{CBB171DA-7A31-46FD-AB83-E5E0978588CC}"/>
          </ac:spMkLst>
        </pc:spChg>
        <pc:graphicFrameChg chg="add del mod">
          <ac:chgData name="Elaine Harris" userId="ef121974-049d-4de2-bb2f-640a2872e292" providerId="ADAL" clId="{8D3E96BE-687B-415F-8E31-AF8FA2E8BB27}" dt="2020-11-06T22:50:03.619" v="6317"/>
          <ac:graphicFrameMkLst>
            <pc:docMk/>
            <pc:sldMk cId="1609162796" sldId="286"/>
            <ac:graphicFrameMk id="3" creationId="{F310CD72-88F8-475D-989B-F5ED90BFC7A3}"/>
          </ac:graphicFrameMkLst>
        </pc:graphicFrameChg>
        <pc:graphicFrameChg chg="mod">
          <ac:chgData name="Elaine Harris" userId="ef121974-049d-4de2-bb2f-640a2872e292" providerId="ADAL" clId="{8D3E96BE-687B-415F-8E31-AF8FA2E8BB27}" dt="2020-11-06T22:52:04.249" v="6328" actId="1076"/>
          <ac:graphicFrameMkLst>
            <pc:docMk/>
            <pc:sldMk cId="1609162796" sldId="286"/>
            <ac:graphicFrameMk id="5" creationId="{14383C97-7460-447E-A0DF-DEF51D1C8426}"/>
          </ac:graphicFrameMkLst>
        </pc:graphicFrameChg>
      </pc:sldChg>
      <pc:sldChg chg="addSp delSp modSp add del mod">
        <pc:chgData name="Elaine Harris" userId="ef121974-049d-4de2-bb2f-640a2872e292" providerId="ADAL" clId="{8D3E96BE-687B-415F-8E31-AF8FA2E8BB27}" dt="2020-11-06T21:08:20.215" v="6188"/>
        <pc:sldMkLst>
          <pc:docMk/>
          <pc:sldMk cId="2446892525" sldId="291"/>
        </pc:sldMkLst>
        <pc:picChg chg="add mod">
          <ac:chgData name="Elaine Harris" userId="ef121974-049d-4de2-bb2f-640a2872e292" providerId="ADAL" clId="{8D3E96BE-687B-415F-8E31-AF8FA2E8BB27}" dt="2020-11-06T21:08:20.215" v="6188"/>
          <ac:picMkLst>
            <pc:docMk/>
            <pc:sldMk cId="2446892525" sldId="291"/>
            <ac:picMk id="2" creationId="{0DCF3230-FC90-45D8-9DA9-94DFBC9FC464}"/>
          </ac:picMkLst>
        </pc:picChg>
        <pc:picChg chg="del">
          <ac:chgData name="Elaine Harris" userId="ef121974-049d-4de2-bb2f-640a2872e292" providerId="ADAL" clId="{8D3E96BE-687B-415F-8E31-AF8FA2E8BB27}" dt="2020-11-06T21:07:55.037" v="6187" actId="478"/>
          <ac:picMkLst>
            <pc:docMk/>
            <pc:sldMk cId="2446892525" sldId="291"/>
            <ac:picMk id="5" creationId="{CA5B6194-4F9D-47F2-A1BC-142A6E90766B}"/>
          </ac:picMkLst>
        </pc:picChg>
      </pc:sldChg>
      <pc:sldChg chg="addSp delSp modSp mod">
        <pc:chgData name="Elaine Harris" userId="ef121974-049d-4de2-bb2f-640a2872e292" providerId="ADAL" clId="{8D3E96BE-687B-415F-8E31-AF8FA2E8BB27}" dt="2020-11-06T21:07:32.197" v="6184"/>
        <pc:sldMkLst>
          <pc:docMk/>
          <pc:sldMk cId="2596074708" sldId="292"/>
        </pc:sldMkLst>
        <pc:picChg chg="add mod">
          <ac:chgData name="Elaine Harris" userId="ef121974-049d-4de2-bb2f-640a2872e292" providerId="ADAL" clId="{8D3E96BE-687B-415F-8E31-AF8FA2E8BB27}" dt="2020-11-06T21:07:32.197" v="6184"/>
          <ac:picMkLst>
            <pc:docMk/>
            <pc:sldMk cId="2596074708" sldId="292"/>
            <ac:picMk id="2" creationId="{81552D97-F7E7-4E12-AE5F-D286E2C451DE}"/>
          </ac:picMkLst>
        </pc:picChg>
        <pc:picChg chg="del">
          <ac:chgData name="Elaine Harris" userId="ef121974-049d-4de2-bb2f-640a2872e292" providerId="ADAL" clId="{8D3E96BE-687B-415F-8E31-AF8FA2E8BB27}" dt="2020-11-06T21:06:59.173" v="6183" actId="478"/>
          <ac:picMkLst>
            <pc:docMk/>
            <pc:sldMk cId="2596074708" sldId="292"/>
            <ac:picMk id="5" creationId="{FA31F167-4C68-400B-8847-8355AE5A2C4C}"/>
          </ac:picMkLst>
        </pc:picChg>
      </pc:sldChg>
      <pc:sldChg chg="modSp mod">
        <pc:chgData name="Elaine Harris" userId="ef121974-049d-4de2-bb2f-640a2872e292" providerId="ADAL" clId="{8D3E96BE-687B-415F-8E31-AF8FA2E8BB27}" dt="2020-11-05T23:06:46.107" v="3263" actId="20577"/>
        <pc:sldMkLst>
          <pc:docMk/>
          <pc:sldMk cId="621776264" sldId="295"/>
        </pc:sldMkLst>
        <pc:spChg chg="mod">
          <ac:chgData name="Elaine Harris" userId="ef121974-049d-4de2-bb2f-640a2872e292" providerId="ADAL" clId="{8D3E96BE-687B-415F-8E31-AF8FA2E8BB27}" dt="2020-11-05T23:06:46.107" v="3263" actId="20577"/>
          <ac:spMkLst>
            <pc:docMk/>
            <pc:sldMk cId="621776264" sldId="295"/>
            <ac:spMk id="6" creationId="{CEA7EA62-F020-4C7B-AD7D-AA21C661FB13}"/>
          </ac:spMkLst>
        </pc:spChg>
      </pc:sldChg>
      <pc:sldChg chg="del">
        <pc:chgData name="Elaine Harris" userId="ef121974-049d-4de2-bb2f-640a2872e292" providerId="ADAL" clId="{8D3E96BE-687B-415F-8E31-AF8FA2E8BB27}" dt="2020-11-06T19:59:38.100" v="5800" actId="2696"/>
        <pc:sldMkLst>
          <pc:docMk/>
          <pc:sldMk cId="2507181453" sldId="296"/>
        </pc:sldMkLst>
      </pc:sldChg>
      <pc:sldChg chg="addSp delSp modSp new del">
        <pc:chgData name="Elaine Harris" userId="ef121974-049d-4de2-bb2f-640a2872e292" providerId="ADAL" clId="{8D3E96BE-687B-415F-8E31-AF8FA2E8BB27}" dt="2020-11-05T22:25:37.868" v="2093" actId="2696"/>
        <pc:sldMkLst>
          <pc:docMk/>
          <pc:sldMk cId="721181577" sldId="297"/>
        </pc:sldMkLst>
        <pc:spChg chg="add del">
          <ac:chgData name="Elaine Harris" userId="ef121974-049d-4de2-bb2f-640a2872e292" providerId="ADAL" clId="{8D3E96BE-687B-415F-8E31-AF8FA2E8BB27}" dt="2020-11-05T22:22:58.939" v="2080"/>
          <ac:spMkLst>
            <pc:docMk/>
            <pc:sldMk cId="721181577" sldId="297"/>
            <ac:spMk id="4" creationId="{AC60ECA5-5E94-4A86-88B8-4A315B57DC47}"/>
          </ac:spMkLst>
        </pc:spChg>
        <pc:picChg chg="add del mod">
          <ac:chgData name="Elaine Harris" userId="ef121974-049d-4de2-bb2f-640a2872e292" providerId="ADAL" clId="{8D3E96BE-687B-415F-8E31-AF8FA2E8BB27}" dt="2020-11-05T22:22:58.939" v="2080"/>
          <ac:picMkLst>
            <pc:docMk/>
            <pc:sldMk cId="721181577" sldId="297"/>
            <ac:picMk id="5" creationId="{F4C31991-F4ED-47D5-9FCE-C3F5C4E47357}"/>
          </ac:picMkLst>
        </pc:picChg>
      </pc:sldChg>
      <pc:sldChg chg="addSp delSp modSp new del mod">
        <pc:chgData name="Elaine Harris" userId="ef121974-049d-4de2-bb2f-640a2872e292" providerId="ADAL" clId="{8D3E96BE-687B-415F-8E31-AF8FA2E8BB27}" dt="2020-11-05T22:22:06.608" v="2077" actId="2696"/>
        <pc:sldMkLst>
          <pc:docMk/>
          <pc:sldMk cId="3897819283" sldId="297"/>
        </pc:sldMkLst>
        <pc:spChg chg="del">
          <ac:chgData name="Elaine Harris" userId="ef121974-049d-4de2-bb2f-640a2872e292" providerId="ADAL" clId="{8D3E96BE-687B-415F-8E31-AF8FA2E8BB27}" dt="2020-11-05T22:21:43.745" v="2072"/>
          <ac:spMkLst>
            <pc:docMk/>
            <pc:sldMk cId="3897819283" sldId="297"/>
            <ac:spMk id="4" creationId="{33151D28-EC02-43CC-8F47-D2089A832305}"/>
          </ac:spMkLst>
        </pc:spChg>
        <pc:picChg chg="add mod">
          <ac:chgData name="Elaine Harris" userId="ef121974-049d-4de2-bb2f-640a2872e292" providerId="ADAL" clId="{8D3E96BE-687B-415F-8E31-AF8FA2E8BB27}" dt="2020-11-05T22:21:55.055" v="2076" actId="14100"/>
          <ac:picMkLst>
            <pc:docMk/>
            <pc:sldMk cId="3897819283" sldId="297"/>
            <ac:picMk id="5" creationId="{66733FCE-EF3D-434C-B257-FF211051A6AB}"/>
          </ac:picMkLst>
        </pc:picChg>
      </pc:sldChg>
      <pc:sldChg chg="addSp delSp modSp new del mod">
        <pc:chgData name="Elaine Harris" userId="ef121974-049d-4de2-bb2f-640a2872e292" providerId="ADAL" clId="{8D3E96BE-687B-415F-8E31-AF8FA2E8BB27}" dt="2020-11-05T22:25:33.098" v="2092" actId="2696"/>
        <pc:sldMkLst>
          <pc:docMk/>
          <pc:sldMk cId="3372369463" sldId="298"/>
        </pc:sldMkLst>
        <pc:spChg chg="del">
          <ac:chgData name="Elaine Harris" userId="ef121974-049d-4de2-bb2f-640a2872e292" providerId="ADAL" clId="{8D3E96BE-687B-415F-8E31-AF8FA2E8BB27}" dt="2020-11-05T22:24:00.693" v="2082"/>
          <ac:spMkLst>
            <pc:docMk/>
            <pc:sldMk cId="3372369463" sldId="298"/>
            <ac:spMk id="4" creationId="{E9BBF2D3-8164-491F-B923-17F199988C30}"/>
          </ac:spMkLst>
        </pc:spChg>
        <pc:picChg chg="add mod">
          <ac:chgData name="Elaine Harris" userId="ef121974-049d-4de2-bb2f-640a2872e292" providerId="ADAL" clId="{8D3E96BE-687B-415F-8E31-AF8FA2E8BB27}" dt="2020-11-05T22:24:28.397" v="2087" actId="14100"/>
          <ac:picMkLst>
            <pc:docMk/>
            <pc:sldMk cId="3372369463" sldId="298"/>
            <ac:picMk id="5" creationId="{C258B71F-9D5D-46C0-981C-B869A5C24D8F}"/>
          </ac:picMkLst>
        </pc:picChg>
      </pc:sldChg>
      <pc:sldChg chg="addSp delSp modSp new mod">
        <pc:chgData name="Elaine Harris" userId="ef121974-049d-4de2-bb2f-640a2872e292" providerId="ADAL" clId="{8D3E96BE-687B-415F-8E31-AF8FA2E8BB27}" dt="2020-11-05T22:30:49.364" v="2439" actId="207"/>
        <pc:sldMkLst>
          <pc:docMk/>
          <pc:sldMk cId="1648887288" sldId="299"/>
        </pc:sldMkLst>
        <pc:spChg chg="mod">
          <ac:chgData name="Elaine Harris" userId="ef121974-049d-4de2-bb2f-640a2872e292" providerId="ADAL" clId="{8D3E96BE-687B-415F-8E31-AF8FA2E8BB27}" dt="2020-11-05T22:25:57.245" v="2113" actId="20577"/>
          <ac:spMkLst>
            <pc:docMk/>
            <pc:sldMk cId="1648887288" sldId="299"/>
            <ac:spMk id="2" creationId="{BF91F8ED-6138-4498-A71A-170C0D8CB812}"/>
          </ac:spMkLst>
        </pc:spChg>
        <pc:spChg chg="del">
          <ac:chgData name="Elaine Harris" userId="ef121974-049d-4de2-bb2f-640a2872e292" providerId="ADAL" clId="{8D3E96BE-687B-415F-8E31-AF8FA2E8BB27}" dt="2020-11-05T22:25:08.835" v="2089"/>
          <ac:spMkLst>
            <pc:docMk/>
            <pc:sldMk cId="1648887288" sldId="299"/>
            <ac:spMk id="3" creationId="{C6232D27-41FA-46BD-AF97-D32F90FA708E}"/>
          </ac:spMkLst>
        </pc:spChg>
        <pc:spChg chg="add mod">
          <ac:chgData name="Elaine Harris" userId="ef121974-049d-4de2-bb2f-640a2872e292" providerId="ADAL" clId="{8D3E96BE-687B-415F-8E31-AF8FA2E8BB27}" dt="2020-11-05T22:30:49.364" v="2439" actId="207"/>
          <ac:spMkLst>
            <pc:docMk/>
            <pc:sldMk cId="1648887288" sldId="299"/>
            <ac:spMk id="5" creationId="{883D1A93-F7AA-43BC-8998-047CABF2961F}"/>
          </ac:spMkLst>
        </pc:spChg>
        <pc:picChg chg="add mod">
          <ac:chgData name="Elaine Harris" userId="ef121974-049d-4de2-bb2f-640a2872e292" providerId="ADAL" clId="{8D3E96BE-687B-415F-8E31-AF8FA2E8BB27}" dt="2020-11-05T22:25:20.914" v="2091" actId="14100"/>
          <ac:picMkLst>
            <pc:docMk/>
            <pc:sldMk cId="1648887288" sldId="299"/>
            <ac:picMk id="4" creationId="{F8D443E6-7AFF-44F0-AF26-317EE763C0F9}"/>
          </ac:picMkLst>
        </pc:picChg>
      </pc:sldChg>
      <pc:sldChg chg="modSp new mod">
        <pc:chgData name="Elaine Harris" userId="ef121974-049d-4de2-bb2f-640a2872e292" providerId="ADAL" clId="{8D3E96BE-687B-415F-8E31-AF8FA2E8BB27}" dt="2020-11-05T22:48:22.807" v="3029" actId="20577"/>
        <pc:sldMkLst>
          <pc:docMk/>
          <pc:sldMk cId="1486418263" sldId="300"/>
        </pc:sldMkLst>
        <pc:spChg chg="mod">
          <ac:chgData name="Elaine Harris" userId="ef121974-049d-4de2-bb2f-640a2872e292" providerId="ADAL" clId="{8D3E96BE-687B-415F-8E31-AF8FA2E8BB27}" dt="2020-11-05T22:36:01.903" v="2468" actId="20577"/>
          <ac:spMkLst>
            <pc:docMk/>
            <pc:sldMk cId="1486418263" sldId="300"/>
            <ac:spMk id="2" creationId="{BC6C94B4-6005-42CC-B08B-E125254BAE29}"/>
          </ac:spMkLst>
        </pc:spChg>
        <pc:spChg chg="mod">
          <ac:chgData name="Elaine Harris" userId="ef121974-049d-4de2-bb2f-640a2872e292" providerId="ADAL" clId="{8D3E96BE-687B-415F-8E31-AF8FA2E8BB27}" dt="2020-11-05T22:48:22.807" v="3029" actId="20577"/>
          <ac:spMkLst>
            <pc:docMk/>
            <pc:sldMk cId="1486418263" sldId="300"/>
            <ac:spMk id="3" creationId="{E6772DED-BF79-4EC6-8631-E4C2D1B432DC}"/>
          </ac:spMkLst>
        </pc:spChg>
      </pc:sldChg>
      <pc:sldChg chg="modSp add del mod ord">
        <pc:chgData name="Elaine Harris" userId="ef121974-049d-4de2-bb2f-640a2872e292" providerId="ADAL" clId="{8D3E96BE-687B-415F-8E31-AF8FA2E8BB27}" dt="2020-11-06T21:16:27.925" v="6209" actId="2696"/>
        <pc:sldMkLst>
          <pc:docMk/>
          <pc:sldMk cId="3086425269" sldId="301"/>
        </pc:sldMkLst>
        <pc:spChg chg="mod">
          <ac:chgData name="Elaine Harris" userId="ef121974-049d-4de2-bb2f-640a2872e292" providerId="ADAL" clId="{8D3E96BE-687B-415F-8E31-AF8FA2E8BB27}" dt="2020-11-05T22:56:00.856" v="3164" actId="20577"/>
          <ac:spMkLst>
            <pc:docMk/>
            <pc:sldMk cId="3086425269" sldId="301"/>
            <ac:spMk id="4" creationId="{00000000-0000-0000-0000-000000000000}"/>
          </ac:spMkLst>
        </pc:spChg>
        <pc:spChg chg="mod">
          <ac:chgData name="Elaine Harris" userId="ef121974-049d-4de2-bb2f-640a2872e292" providerId="ADAL" clId="{8D3E96BE-687B-415F-8E31-AF8FA2E8BB27}" dt="2020-11-05T22:56:12.801" v="3178" actId="20577"/>
          <ac:spMkLst>
            <pc:docMk/>
            <pc:sldMk cId="3086425269" sldId="301"/>
            <ac:spMk id="5" creationId="{00000000-0000-0000-0000-000000000000}"/>
          </ac:spMkLst>
        </pc:spChg>
      </pc:sldChg>
      <pc:sldChg chg="addSp delSp modSp new mod">
        <pc:chgData name="Elaine Harris" userId="ef121974-049d-4de2-bb2f-640a2872e292" providerId="ADAL" clId="{8D3E96BE-687B-415F-8E31-AF8FA2E8BB27}" dt="2020-11-09T16:07:29.759" v="6454" actId="14100"/>
        <pc:sldMkLst>
          <pc:docMk/>
          <pc:sldMk cId="162102714" sldId="302"/>
        </pc:sldMkLst>
        <pc:spChg chg="mod">
          <ac:chgData name="Elaine Harris" userId="ef121974-049d-4de2-bb2f-640a2872e292" providerId="ADAL" clId="{8D3E96BE-687B-415F-8E31-AF8FA2E8BB27}" dt="2020-11-05T23:10:45.486" v="3265"/>
          <ac:spMkLst>
            <pc:docMk/>
            <pc:sldMk cId="162102714" sldId="302"/>
            <ac:spMk id="2" creationId="{68A2D237-6DF1-43E6-853A-D14D89607E52}"/>
          </ac:spMkLst>
        </pc:spChg>
        <pc:spChg chg="mod">
          <ac:chgData name="Elaine Harris" userId="ef121974-049d-4de2-bb2f-640a2872e292" providerId="ADAL" clId="{8D3E96BE-687B-415F-8E31-AF8FA2E8BB27}" dt="2020-11-09T16:03:53.119" v="6416" actId="27636"/>
          <ac:spMkLst>
            <pc:docMk/>
            <pc:sldMk cId="162102714" sldId="302"/>
            <ac:spMk id="3" creationId="{45ABA5EE-9F50-4350-B8D2-9BFAFFF445D2}"/>
          </ac:spMkLst>
        </pc:spChg>
        <pc:spChg chg="mod">
          <ac:chgData name="Elaine Harris" userId="ef121974-049d-4de2-bb2f-640a2872e292" providerId="ADAL" clId="{8D3E96BE-687B-415F-8E31-AF8FA2E8BB27}" dt="2020-11-09T16:07:29.759" v="6454" actId="14100"/>
          <ac:spMkLst>
            <pc:docMk/>
            <pc:sldMk cId="162102714" sldId="302"/>
            <ac:spMk id="4" creationId="{6E2FBD89-632C-4B73-9FDD-724BBE613974}"/>
          </ac:spMkLst>
        </pc:spChg>
        <pc:spChg chg="add mod">
          <ac:chgData name="Elaine Harris" userId="ef121974-049d-4de2-bb2f-640a2872e292" providerId="ADAL" clId="{8D3E96BE-687B-415F-8E31-AF8FA2E8BB27}" dt="2020-11-09T16:07:04.971" v="6453" actId="207"/>
          <ac:spMkLst>
            <pc:docMk/>
            <pc:sldMk cId="162102714" sldId="302"/>
            <ac:spMk id="11" creationId="{6CDF7544-66D5-4832-AE62-0C22946A325A}"/>
          </ac:spMkLst>
        </pc:spChg>
        <pc:picChg chg="add del mod">
          <ac:chgData name="Elaine Harris" userId="ef121974-049d-4de2-bb2f-640a2872e292" providerId="ADAL" clId="{8D3E96BE-687B-415F-8E31-AF8FA2E8BB27}" dt="2020-11-09T15:57:36.368" v="6384" actId="478"/>
          <ac:picMkLst>
            <pc:docMk/>
            <pc:sldMk cId="162102714" sldId="302"/>
            <ac:picMk id="5" creationId="{DC44A825-A50A-469B-A286-74E56C091A6C}"/>
          </ac:picMkLst>
        </pc:picChg>
        <pc:picChg chg="add mod">
          <ac:chgData name="Elaine Harris" userId="ef121974-049d-4de2-bb2f-640a2872e292" providerId="ADAL" clId="{8D3E96BE-687B-415F-8E31-AF8FA2E8BB27}" dt="2020-11-09T16:02:24.596" v="6398" actId="1076"/>
          <ac:picMkLst>
            <pc:docMk/>
            <pc:sldMk cId="162102714" sldId="302"/>
            <ac:picMk id="6" creationId="{DEA85C91-B296-4390-AE9D-3BBDA9533C5A}"/>
          </ac:picMkLst>
        </pc:picChg>
        <pc:picChg chg="add mod">
          <ac:chgData name="Elaine Harris" userId="ef121974-049d-4de2-bb2f-640a2872e292" providerId="ADAL" clId="{8D3E96BE-687B-415F-8E31-AF8FA2E8BB27}" dt="2020-11-09T16:02:28.192" v="6399" actId="1076"/>
          <ac:picMkLst>
            <pc:docMk/>
            <pc:sldMk cId="162102714" sldId="302"/>
            <ac:picMk id="7" creationId="{9C139057-1729-4CA9-A484-45F025E58C1A}"/>
          </ac:picMkLst>
        </pc:picChg>
        <pc:picChg chg="add mod">
          <ac:chgData name="Elaine Harris" userId="ef121974-049d-4de2-bb2f-640a2872e292" providerId="ADAL" clId="{8D3E96BE-687B-415F-8E31-AF8FA2E8BB27}" dt="2020-11-09T16:04:09.631" v="6418" actId="1076"/>
          <ac:picMkLst>
            <pc:docMk/>
            <pc:sldMk cId="162102714" sldId="302"/>
            <ac:picMk id="8" creationId="{65D37220-C3F3-429B-98A6-BAC977EC0D31}"/>
          </ac:picMkLst>
        </pc:picChg>
        <pc:picChg chg="add mod">
          <ac:chgData name="Elaine Harris" userId="ef121974-049d-4de2-bb2f-640a2872e292" providerId="ADAL" clId="{8D3E96BE-687B-415F-8E31-AF8FA2E8BB27}" dt="2020-11-09T16:03:39.087" v="6409" actId="14100"/>
          <ac:picMkLst>
            <pc:docMk/>
            <pc:sldMk cId="162102714" sldId="302"/>
            <ac:picMk id="9" creationId="{2EEB1AB3-D1CF-44BF-8AE5-0BAECA13A395}"/>
          </ac:picMkLst>
        </pc:picChg>
      </pc:sldChg>
      <pc:sldChg chg="addSp delSp modSp add mod">
        <pc:chgData name="Elaine Harris" userId="ef121974-049d-4de2-bb2f-640a2872e292" providerId="ADAL" clId="{8D3E96BE-687B-415F-8E31-AF8FA2E8BB27}" dt="2020-11-06T18:09:59.433" v="5002" actId="21"/>
        <pc:sldMkLst>
          <pc:docMk/>
          <pc:sldMk cId="2219131988" sldId="303"/>
        </pc:sldMkLst>
        <pc:spChg chg="add del mod">
          <ac:chgData name="Elaine Harris" userId="ef121974-049d-4de2-bb2f-640a2872e292" providerId="ADAL" clId="{8D3E96BE-687B-415F-8E31-AF8FA2E8BB27}" dt="2020-11-05T23:26:39.757" v="3635" actId="478"/>
          <ac:spMkLst>
            <pc:docMk/>
            <pc:sldMk cId="2219131988" sldId="303"/>
            <ac:spMk id="3" creationId="{8D916E4E-912D-4A60-ACBB-B30CEE56B008}"/>
          </ac:spMkLst>
        </pc:spChg>
        <pc:spChg chg="mod">
          <ac:chgData name="Elaine Harris" userId="ef121974-049d-4de2-bb2f-640a2872e292" providerId="ADAL" clId="{8D3E96BE-687B-415F-8E31-AF8FA2E8BB27}" dt="2020-11-05T23:28:10.895" v="3645" actId="1076"/>
          <ac:spMkLst>
            <pc:docMk/>
            <pc:sldMk cId="2219131988" sldId="303"/>
            <ac:spMk id="4" creationId="{5F57098F-A430-45BA-B494-D0A70A2FBD27}"/>
          </ac:spMkLst>
        </pc:spChg>
        <pc:spChg chg="del">
          <ac:chgData name="Elaine Harris" userId="ef121974-049d-4de2-bb2f-640a2872e292" providerId="ADAL" clId="{8D3E96BE-687B-415F-8E31-AF8FA2E8BB27}" dt="2020-11-05T23:26:37.007" v="3634" actId="478"/>
          <ac:spMkLst>
            <pc:docMk/>
            <pc:sldMk cId="2219131988" sldId="303"/>
            <ac:spMk id="5" creationId="{5C79A7DD-86B8-4A93-B846-7785BC782BC6}"/>
          </ac:spMkLst>
        </pc:spChg>
        <pc:spChg chg="del">
          <ac:chgData name="Elaine Harris" userId="ef121974-049d-4de2-bb2f-640a2872e292" providerId="ADAL" clId="{8D3E96BE-687B-415F-8E31-AF8FA2E8BB27}" dt="2020-11-05T23:26:44.072" v="3636" actId="478"/>
          <ac:spMkLst>
            <pc:docMk/>
            <pc:sldMk cId="2219131988" sldId="303"/>
            <ac:spMk id="6" creationId="{DD3D88FE-F470-414E-BD9A-1DC57DF404FE}"/>
          </ac:spMkLst>
        </pc:spChg>
        <pc:spChg chg="mod">
          <ac:chgData name="Elaine Harris" userId="ef121974-049d-4de2-bb2f-640a2872e292" providerId="ADAL" clId="{8D3E96BE-687B-415F-8E31-AF8FA2E8BB27}" dt="2020-11-05T23:30:06.017" v="3653" actId="27636"/>
          <ac:spMkLst>
            <pc:docMk/>
            <pc:sldMk cId="2219131988" sldId="303"/>
            <ac:spMk id="7" creationId="{C91FA99E-0AC9-4807-B08C-2778BAAD46A4}"/>
          </ac:spMkLst>
        </pc:spChg>
        <pc:spChg chg="mod">
          <ac:chgData name="Elaine Harris" userId="ef121974-049d-4de2-bb2f-640a2872e292" providerId="ADAL" clId="{8D3E96BE-687B-415F-8E31-AF8FA2E8BB27}" dt="2020-11-06T18:09:59.433" v="5002" actId="21"/>
          <ac:spMkLst>
            <pc:docMk/>
            <pc:sldMk cId="2219131988" sldId="303"/>
            <ac:spMk id="8" creationId="{27A98F76-6E17-4DF1-9529-E9208AE724DF}"/>
          </ac:spMkLst>
        </pc:spChg>
        <pc:spChg chg="add del mod">
          <ac:chgData name="Elaine Harris" userId="ef121974-049d-4de2-bb2f-640a2872e292" providerId="ADAL" clId="{8D3E96BE-687B-415F-8E31-AF8FA2E8BB27}" dt="2020-11-05T23:27:02.911" v="3637"/>
          <ac:spMkLst>
            <pc:docMk/>
            <pc:sldMk cId="2219131988" sldId="303"/>
            <ac:spMk id="10" creationId="{624B7F60-D26F-4639-8B60-D53EE12F610B}"/>
          </ac:spMkLst>
        </pc:spChg>
        <pc:picChg chg="add mod">
          <ac:chgData name="Elaine Harris" userId="ef121974-049d-4de2-bb2f-640a2872e292" providerId="ADAL" clId="{8D3E96BE-687B-415F-8E31-AF8FA2E8BB27}" dt="2020-11-05T23:28:13.507" v="3646" actId="1076"/>
          <ac:picMkLst>
            <pc:docMk/>
            <pc:sldMk cId="2219131988" sldId="303"/>
            <ac:picMk id="11" creationId="{1B8CA07B-838A-4FB1-A7B3-C9903719E954}"/>
          </ac:picMkLst>
        </pc:picChg>
        <pc:picChg chg="add mod">
          <ac:chgData name="Elaine Harris" userId="ef121974-049d-4de2-bb2f-640a2872e292" providerId="ADAL" clId="{8D3E96BE-687B-415F-8E31-AF8FA2E8BB27}" dt="2020-11-05T23:28:23.176" v="3648" actId="14100"/>
          <ac:picMkLst>
            <pc:docMk/>
            <pc:sldMk cId="2219131988" sldId="303"/>
            <ac:picMk id="12" creationId="{7615EE8C-9492-4949-8376-3C7384E700A9}"/>
          </ac:picMkLst>
        </pc:picChg>
      </pc:sldChg>
      <pc:sldChg chg="delSp modSp add mod ord">
        <pc:chgData name="Elaine Harris" userId="ef121974-049d-4de2-bb2f-640a2872e292" providerId="ADAL" clId="{8D3E96BE-687B-415F-8E31-AF8FA2E8BB27}" dt="2020-11-06T00:17:46.062" v="4910" actId="20577"/>
        <pc:sldMkLst>
          <pc:docMk/>
          <pc:sldMk cId="1855696239" sldId="304"/>
        </pc:sldMkLst>
        <pc:spChg chg="mod">
          <ac:chgData name="Elaine Harris" userId="ef121974-049d-4de2-bb2f-640a2872e292" providerId="ADAL" clId="{8D3E96BE-687B-415F-8E31-AF8FA2E8BB27}" dt="2020-11-06T00:09:09.737" v="4066"/>
          <ac:spMkLst>
            <pc:docMk/>
            <pc:sldMk cId="1855696239" sldId="304"/>
            <ac:spMk id="2" creationId="{68A2D237-6DF1-43E6-853A-D14D89607E52}"/>
          </ac:spMkLst>
        </pc:spChg>
        <pc:spChg chg="mod">
          <ac:chgData name="Elaine Harris" userId="ef121974-049d-4de2-bb2f-640a2872e292" providerId="ADAL" clId="{8D3E96BE-687B-415F-8E31-AF8FA2E8BB27}" dt="2020-11-06T00:17:46.062" v="4910" actId="20577"/>
          <ac:spMkLst>
            <pc:docMk/>
            <pc:sldMk cId="1855696239" sldId="304"/>
            <ac:spMk id="3" creationId="{45ABA5EE-9F50-4350-B8D2-9BFAFFF445D2}"/>
          </ac:spMkLst>
        </pc:spChg>
        <pc:spChg chg="mod">
          <ac:chgData name="Elaine Harris" userId="ef121974-049d-4de2-bb2f-640a2872e292" providerId="ADAL" clId="{8D3E96BE-687B-415F-8E31-AF8FA2E8BB27}" dt="2020-11-06T00:17:08.711" v="4907" actId="20577"/>
          <ac:spMkLst>
            <pc:docMk/>
            <pc:sldMk cId="1855696239" sldId="304"/>
            <ac:spMk id="4" creationId="{6E2FBD89-632C-4B73-9FDD-724BBE613974}"/>
          </ac:spMkLst>
        </pc:spChg>
        <pc:picChg chg="del">
          <ac:chgData name="Elaine Harris" userId="ef121974-049d-4de2-bb2f-640a2872e292" providerId="ADAL" clId="{8D3E96BE-687B-415F-8E31-AF8FA2E8BB27}" dt="2020-11-06T00:09:16.789" v="4067" actId="478"/>
          <ac:picMkLst>
            <pc:docMk/>
            <pc:sldMk cId="1855696239" sldId="304"/>
            <ac:picMk id="5" creationId="{DC44A825-A50A-469B-A286-74E56C091A6C}"/>
          </ac:picMkLst>
        </pc:picChg>
      </pc:sldChg>
      <pc:sldChg chg="modSp mod">
        <pc:chgData name="Elaine Harris" userId="ef121974-049d-4de2-bb2f-640a2872e292" providerId="ADAL" clId="{8D3E96BE-687B-415F-8E31-AF8FA2E8BB27}" dt="2020-11-06T18:03:28.301" v="4972" actId="20577"/>
        <pc:sldMkLst>
          <pc:docMk/>
          <pc:sldMk cId="1075065633" sldId="305"/>
        </pc:sldMkLst>
        <pc:spChg chg="mod">
          <ac:chgData name="Elaine Harris" userId="ef121974-049d-4de2-bb2f-640a2872e292" providerId="ADAL" clId="{8D3E96BE-687B-415F-8E31-AF8FA2E8BB27}" dt="2020-11-06T18:03:28.301" v="4972" actId="20577"/>
          <ac:spMkLst>
            <pc:docMk/>
            <pc:sldMk cId="1075065633" sldId="305"/>
            <ac:spMk id="4" creationId="{5F57098F-A430-45BA-B494-D0A70A2FBD27}"/>
          </ac:spMkLst>
        </pc:spChg>
        <pc:spChg chg="mod">
          <ac:chgData name="Elaine Harris" userId="ef121974-049d-4de2-bb2f-640a2872e292" providerId="ADAL" clId="{8D3E96BE-687B-415F-8E31-AF8FA2E8BB27}" dt="2020-11-06T18:02:57.324" v="4940" actId="6549"/>
          <ac:spMkLst>
            <pc:docMk/>
            <pc:sldMk cId="1075065633" sldId="305"/>
            <ac:spMk id="6" creationId="{DD3D88FE-F470-414E-BD9A-1DC57DF404FE}"/>
          </ac:spMkLst>
        </pc:spChg>
      </pc:sldChg>
      <pc:sldChg chg="addSp delSp modSp add mod ord">
        <pc:chgData name="Elaine Harris" userId="ef121974-049d-4de2-bb2f-640a2872e292" providerId="ADAL" clId="{8D3E96BE-687B-415F-8E31-AF8FA2E8BB27}" dt="2020-11-06T18:13:18.208" v="5288" actId="207"/>
        <pc:sldMkLst>
          <pc:docMk/>
          <pc:sldMk cId="4043808441" sldId="306"/>
        </pc:sldMkLst>
        <pc:spChg chg="mod">
          <ac:chgData name="Elaine Harris" userId="ef121974-049d-4de2-bb2f-640a2872e292" providerId="ADAL" clId="{8D3E96BE-687B-415F-8E31-AF8FA2E8BB27}" dt="2020-11-06T18:07:11.894" v="4982" actId="20577"/>
          <ac:spMkLst>
            <pc:docMk/>
            <pc:sldMk cId="4043808441" sldId="306"/>
            <ac:spMk id="4" creationId="{5F57098F-A430-45BA-B494-D0A70A2FBD27}"/>
          </ac:spMkLst>
        </pc:spChg>
        <pc:spChg chg="mod">
          <ac:chgData name="Elaine Harris" userId="ef121974-049d-4de2-bb2f-640a2872e292" providerId="ADAL" clId="{8D3E96BE-687B-415F-8E31-AF8FA2E8BB27}" dt="2020-11-06T18:13:18.208" v="5288" actId="207"/>
          <ac:spMkLst>
            <pc:docMk/>
            <pc:sldMk cId="4043808441" sldId="306"/>
            <ac:spMk id="6" creationId="{DD3D88FE-F470-414E-BD9A-1DC57DF404FE}"/>
          </ac:spMkLst>
        </pc:spChg>
        <pc:picChg chg="del">
          <ac:chgData name="Elaine Harris" userId="ef121974-049d-4de2-bb2f-640a2872e292" providerId="ADAL" clId="{8D3E96BE-687B-415F-8E31-AF8FA2E8BB27}" dt="2020-11-06T18:07:35.129" v="4983" actId="478"/>
          <ac:picMkLst>
            <pc:docMk/>
            <pc:sldMk cId="4043808441" sldId="306"/>
            <ac:picMk id="2" creationId="{5CBD65E0-B451-40CB-80BD-A8AA8A573DEB}"/>
          </ac:picMkLst>
        </pc:picChg>
        <pc:picChg chg="del">
          <ac:chgData name="Elaine Harris" userId="ef121974-049d-4de2-bb2f-640a2872e292" providerId="ADAL" clId="{8D3E96BE-687B-415F-8E31-AF8FA2E8BB27}" dt="2020-11-06T18:08:29.159" v="4991" actId="478"/>
          <ac:picMkLst>
            <pc:docMk/>
            <pc:sldMk cId="4043808441" sldId="306"/>
            <ac:picMk id="3" creationId="{CC03E50B-A52E-4F72-9DD8-53417DB2E3F1}"/>
          </ac:picMkLst>
        </pc:picChg>
        <pc:picChg chg="del">
          <ac:chgData name="Elaine Harris" userId="ef121974-049d-4de2-bb2f-640a2872e292" providerId="ADAL" clId="{8D3E96BE-687B-415F-8E31-AF8FA2E8BB27}" dt="2020-11-06T18:08:42.568" v="4995" actId="478"/>
          <ac:picMkLst>
            <pc:docMk/>
            <pc:sldMk cId="4043808441" sldId="306"/>
            <ac:picMk id="7" creationId="{58C8E805-7F6A-422B-829F-8B1D7BDBDF30}"/>
          </ac:picMkLst>
        </pc:picChg>
        <pc:picChg chg="add mod">
          <ac:chgData name="Elaine Harris" userId="ef121974-049d-4de2-bb2f-640a2872e292" providerId="ADAL" clId="{8D3E96BE-687B-415F-8E31-AF8FA2E8BB27}" dt="2020-11-06T18:07:49.927" v="4988" actId="1076"/>
          <ac:picMkLst>
            <pc:docMk/>
            <pc:sldMk cId="4043808441" sldId="306"/>
            <ac:picMk id="8" creationId="{158100D9-49DC-4C7F-88C7-B5EF6D18F77E}"/>
          </ac:picMkLst>
        </pc:picChg>
        <pc:picChg chg="add mod">
          <ac:chgData name="Elaine Harris" userId="ef121974-049d-4de2-bb2f-640a2872e292" providerId="ADAL" clId="{8D3E96BE-687B-415F-8E31-AF8FA2E8BB27}" dt="2020-11-06T18:08:39.982" v="4994" actId="14100"/>
          <ac:picMkLst>
            <pc:docMk/>
            <pc:sldMk cId="4043808441" sldId="306"/>
            <ac:picMk id="9" creationId="{A7701B0F-3BD9-4E3B-8311-0D231876C46B}"/>
          </ac:picMkLst>
        </pc:picChg>
        <pc:picChg chg="add mod">
          <ac:chgData name="Elaine Harris" userId="ef121974-049d-4de2-bb2f-640a2872e292" providerId="ADAL" clId="{8D3E96BE-687B-415F-8E31-AF8FA2E8BB27}" dt="2020-11-06T18:09:16.738" v="5001" actId="14100"/>
          <ac:picMkLst>
            <pc:docMk/>
            <pc:sldMk cId="4043808441" sldId="306"/>
            <ac:picMk id="10" creationId="{14317CF9-75AD-4ACF-B150-0D225ECAA4D8}"/>
          </ac:picMkLst>
        </pc:picChg>
      </pc:sldChg>
      <pc:sldChg chg="addSp delSp modSp add mod">
        <pc:chgData name="Elaine Harris" userId="ef121974-049d-4de2-bb2f-640a2872e292" providerId="ADAL" clId="{8D3E96BE-687B-415F-8E31-AF8FA2E8BB27}" dt="2020-11-06T20:24:19.496" v="6137" actId="12"/>
        <pc:sldMkLst>
          <pc:docMk/>
          <pc:sldMk cId="864492632" sldId="307"/>
        </pc:sldMkLst>
        <pc:spChg chg="mod">
          <ac:chgData name="Elaine Harris" userId="ef121974-049d-4de2-bb2f-640a2872e292" providerId="ADAL" clId="{8D3E96BE-687B-415F-8E31-AF8FA2E8BB27}" dt="2020-11-06T19:52:44.410" v="5780" actId="20577"/>
          <ac:spMkLst>
            <pc:docMk/>
            <pc:sldMk cId="864492632" sldId="307"/>
            <ac:spMk id="2" creationId="{A307B92A-10AA-49E3-B34B-51C4713693AF}"/>
          </ac:spMkLst>
        </pc:spChg>
        <pc:spChg chg="del mod">
          <ac:chgData name="Elaine Harris" userId="ef121974-049d-4de2-bb2f-640a2872e292" providerId="ADAL" clId="{8D3E96BE-687B-415F-8E31-AF8FA2E8BB27}" dt="2020-11-06T19:26:51.853" v="5680" actId="478"/>
          <ac:spMkLst>
            <pc:docMk/>
            <pc:sldMk cId="864492632" sldId="307"/>
            <ac:spMk id="3" creationId="{B3779BAA-5A3D-4F89-BB5C-DCBE7E2E58CA}"/>
          </ac:spMkLst>
        </pc:spChg>
        <pc:spChg chg="add del mod">
          <ac:chgData name="Elaine Harris" userId="ef121974-049d-4de2-bb2f-640a2872e292" providerId="ADAL" clId="{8D3E96BE-687B-415F-8E31-AF8FA2E8BB27}" dt="2020-11-06T19:27:31.456" v="5681"/>
          <ac:spMkLst>
            <pc:docMk/>
            <pc:sldMk cId="864492632" sldId="307"/>
            <ac:spMk id="6" creationId="{006B2441-FDA2-4A46-99BD-BA5F368BF189}"/>
          </ac:spMkLst>
        </pc:spChg>
        <pc:spChg chg="add del mod">
          <ac:chgData name="Elaine Harris" userId="ef121974-049d-4de2-bb2f-640a2872e292" providerId="ADAL" clId="{8D3E96BE-687B-415F-8E31-AF8FA2E8BB27}" dt="2020-11-06T19:55:31.274" v="5794" actId="478"/>
          <ac:spMkLst>
            <pc:docMk/>
            <pc:sldMk cId="864492632" sldId="307"/>
            <ac:spMk id="10" creationId="{D3134487-8FA5-412C-A7E3-BC8A79B7E0A2}"/>
          </ac:spMkLst>
        </pc:spChg>
        <pc:spChg chg="add mod">
          <ac:chgData name="Elaine Harris" userId="ef121974-049d-4de2-bb2f-640a2872e292" providerId="ADAL" clId="{8D3E96BE-687B-415F-8E31-AF8FA2E8BB27}" dt="2020-11-06T20:03:27.268" v="5915" actId="1076"/>
          <ac:spMkLst>
            <pc:docMk/>
            <pc:sldMk cId="864492632" sldId="307"/>
            <ac:spMk id="13" creationId="{712AAD55-DE4C-4F4D-8079-12F00D316E29}"/>
          </ac:spMkLst>
        </pc:spChg>
        <pc:spChg chg="add mod">
          <ac:chgData name="Elaine Harris" userId="ef121974-049d-4de2-bb2f-640a2872e292" providerId="ADAL" clId="{8D3E96BE-687B-415F-8E31-AF8FA2E8BB27}" dt="2020-11-06T20:24:19.496" v="6137" actId="12"/>
          <ac:spMkLst>
            <pc:docMk/>
            <pc:sldMk cId="864492632" sldId="307"/>
            <ac:spMk id="14" creationId="{CE2BA77C-21B3-4C9E-BF90-CCE3DC8280F3}"/>
          </ac:spMkLst>
        </pc:spChg>
        <pc:graphicFrameChg chg="mod">
          <ac:chgData name="Elaine Harris" userId="ef121974-049d-4de2-bb2f-640a2872e292" providerId="ADAL" clId="{8D3E96BE-687B-415F-8E31-AF8FA2E8BB27}" dt="2020-11-06T20:04:14.474" v="5916"/>
          <ac:graphicFrameMkLst>
            <pc:docMk/>
            <pc:sldMk cId="864492632" sldId="307"/>
            <ac:graphicFrameMk id="9" creationId="{D64B735B-53D5-4BDA-8A4F-5BA078B03128}"/>
          </ac:graphicFrameMkLst>
        </pc:graphicFrameChg>
        <pc:picChg chg="del">
          <ac:chgData name="Elaine Harris" userId="ef121974-049d-4de2-bb2f-640a2872e292" providerId="ADAL" clId="{8D3E96BE-687B-415F-8E31-AF8FA2E8BB27}" dt="2020-11-06T19:26:48.339" v="5678" actId="478"/>
          <ac:picMkLst>
            <pc:docMk/>
            <pc:sldMk cId="864492632" sldId="307"/>
            <ac:picMk id="5" creationId="{DEC9B0D9-9A62-4847-98E9-05B0979372A7}"/>
          </ac:picMkLst>
        </pc:picChg>
        <pc:picChg chg="add del mod">
          <ac:chgData name="Elaine Harris" userId="ef121974-049d-4de2-bb2f-640a2872e292" providerId="ADAL" clId="{8D3E96BE-687B-415F-8E31-AF8FA2E8BB27}" dt="2020-11-06T19:54:49.043" v="5785" actId="478"/>
          <ac:picMkLst>
            <pc:docMk/>
            <pc:sldMk cId="864492632" sldId="307"/>
            <ac:picMk id="7" creationId="{7C9415ED-96BE-45C8-B43B-B1747A4D7E1B}"/>
          </ac:picMkLst>
        </pc:picChg>
        <pc:picChg chg="add del mod">
          <ac:chgData name="Elaine Harris" userId="ef121974-049d-4de2-bb2f-640a2872e292" providerId="ADAL" clId="{8D3E96BE-687B-415F-8E31-AF8FA2E8BB27}" dt="2020-11-06T19:55:22.918" v="5793" actId="478"/>
          <ac:picMkLst>
            <pc:docMk/>
            <pc:sldMk cId="864492632" sldId="307"/>
            <ac:picMk id="11" creationId="{8D8456EB-115B-4284-8DCB-B4EB64BE4DE8}"/>
          </ac:picMkLst>
        </pc:picChg>
        <pc:picChg chg="add mod">
          <ac:chgData name="Elaine Harris" userId="ef121974-049d-4de2-bb2f-640a2872e292" providerId="ADAL" clId="{8D3E96BE-687B-415F-8E31-AF8FA2E8BB27}" dt="2020-11-06T20:02:48.328" v="5912" actId="14100"/>
          <ac:picMkLst>
            <pc:docMk/>
            <pc:sldMk cId="864492632" sldId="307"/>
            <ac:picMk id="12" creationId="{6B187B09-B000-42F2-A719-9D43EF01169D}"/>
          </ac:picMkLst>
        </pc:picChg>
      </pc:sldChg>
      <pc:sldChg chg="addSp modSp new">
        <pc:chgData name="Elaine Harris" userId="ef121974-049d-4de2-bb2f-640a2872e292" providerId="ADAL" clId="{8D3E96BE-687B-415F-8E31-AF8FA2E8BB27}" dt="2020-11-06T21:06:44.174" v="6182"/>
        <pc:sldMkLst>
          <pc:docMk/>
          <pc:sldMk cId="1844266129" sldId="308"/>
        </pc:sldMkLst>
        <pc:picChg chg="add mod">
          <ac:chgData name="Elaine Harris" userId="ef121974-049d-4de2-bb2f-640a2872e292" providerId="ADAL" clId="{8D3E96BE-687B-415F-8E31-AF8FA2E8BB27}" dt="2020-11-06T21:06:44.174" v="6182"/>
          <ac:picMkLst>
            <pc:docMk/>
            <pc:sldMk cId="1844266129" sldId="308"/>
            <ac:picMk id="2" creationId="{E99E4EA6-AC42-4A86-BF36-FDD548A2F7F0}"/>
          </ac:picMkLst>
        </pc:picChg>
      </pc:sldChg>
      <pc:sldChg chg="addSp modSp new mod">
        <pc:chgData name="Elaine Harris" userId="ef121974-049d-4de2-bb2f-640a2872e292" providerId="ADAL" clId="{8D3E96BE-687B-415F-8E31-AF8FA2E8BB27}" dt="2020-11-06T21:09:31.253" v="6193" actId="14100"/>
        <pc:sldMkLst>
          <pc:docMk/>
          <pc:sldMk cId="3919016227" sldId="309"/>
        </pc:sldMkLst>
        <pc:picChg chg="add mod">
          <ac:chgData name="Elaine Harris" userId="ef121974-049d-4de2-bb2f-640a2872e292" providerId="ADAL" clId="{8D3E96BE-687B-415F-8E31-AF8FA2E8BB27}" dt="2020-11-06T21:09:31.253" v="6193" actId="14100"/>
          <ac:picMkLst>
            <pc:docMk/>
            <pc:sldMk cId="3919016227" sldId="309"/>
            <ac:picMk id="2" creationId="{E32A9A3D-DFA5-4906-802A-B7B28324090D}"/>
          </ac:picMkLst>
        </pc:picChg>
      </pc:sldChg>
      <pc:sldChg chg="addSp modSp new mod">
        <pc:chgData name="Elaine Harris" userId="ef121974-049d-4de2-bb2f-640a2872e292" providerId="ADAL" clId="{8D3E96BE-687B-415F-8E31-AF8FA2E8BB27}" dt="2020-11-06T21:10:44.585" v="6203" actId="1076"/>
        <pc:sldMkLst>
          <pc:docMk/>
          <pc:sldMk cId="547047674" sldId="310"/>
        </pc:sldMkLst>
        <pc:picChg chg="add mod">
          <ac:chgData name="Elaine Harris" userId="ef121974-049d-4de2-bb2f-640a2872e292" providerId="ADAL" clId="{8D3E96BE-687B-415F-8E31-AF8FA2E8BB27}" dt="2020-11-06T21:10:44.585" v="6203" actId="1076"/>
          <ac:picMkLst>
            <pc:docMk/>
            <pc:sldMk cId="547047674" sldId="310"/>
            <ac:picMk id="2" creationId="{D622B0E2-8C9A-4C8B-B26F-0EDF8E28CEED}"/>
          </ac:picMkLst>
        </pc:picChg>
      </pc:sldChg>
      <pc:sldChg chg="addSp modSp new mod">
        <pc:chgData name="Elaine Harris" userId="ef121974-049d-4de2-bb2f-640a2872e292" providerId="ADAL" clId="{8D3E96BE-687B-415F-8E31-AF8FA2E8BB27}" dt="2020-11-06T21:26:26.313" v="6311" actId="1076"/>
        <pc:sldMkLst>
          <pc:docMk/>
          <pc:sldMk cId="3831821042" sldId="311"/>
        </pc:sldMkLst>
        <pc:spChg chg="mod">
          <ac:chgData name="Elaine Harris" userId="ef121974-049d-4de2-bb2f-640a2872e292" providerId="ADAL" clId="{8D3E96BE-687B-415F-8E31-AF8FA2E8BB27}" dt="2020-11-06T21:18:32.266" v="6248" actId="122"/>
          <ac:spMkLst>
            <pc:docMk/>
            <pc:sldMk cId="3831821042" sldId="311"/>
            <ac:spMk id="2" creationId="{4F268347-0E1A-44D6-9C21-471F025ACE8C}"/>
          </ac:spMkLst>
        </pc:spChg>
        <pc:spChg chg="mod">
          <ac:chgData name="Elaine Harris" userId="ef121974-049d-4de2-bb2f-640a2872e292" providerId="ADAL" clId="{8D3E96BE-687B-415F-8E31-AF8FA2E8BB27}" dt="2020-11-06T21:20:23.913" v="6272" actId="14100"/>
          <ac:spMkLst>
            <pc:docMk/>
            <pc:sldMk cId="3831821042" sldId="311"/>
            <ac:spMk id="3" creationId="{47333875-A0FB-4301-9507-2484910169DA}"/>
          </ac:spMkLst>
        </pc:spChg>
        <pc:spChg chg="add mod">
          <ac:chgData name="Elaine Harris" userId="ef121974-049d-4de2-bb2f-640a2872e292" providerId="ADAL" clId="{8D3E96BE-687B-415F-8E31-AF8FA2E8BB27}" dt="2020-11-06T21:21:08.817" v="6305" actId="20577"/>
          <ac:spMkLst>
            <pc:docMk/>
            <pc:sldMk cId="3831821042" sldId="311"/>
            <ac:spMk id="4" creationId="{09A346CD-96A6-4EF9-9C33-668483D4A99A}"/>
          </ac:spMkLst>
        </pc:spChg>
        <pc:picChg chg="add mod">
          <ac:chgData name="Elaine Harris" userId="ef121974-049d-4de2-bb2f-640a2872e292" providerId="ADAL" clId="{8D3E96BE-687B-415F-8E31-AF8FA2E8BB27}" dt="2020-11-06T21:26:26.313" v="6311" actId="1076"/>
          <ac:picMkLst>
            <pc:docMk/>
            <pc:sldMk cId="3831821042" sldId="311"/>
            <ac:picMk id="6" creationId="{1A59C3EC-51D5-4238-82D0-7747265E7BA5}"/>
          </ac:picMkLst>
        </pc:picChg>
      </pc:sldChg>
    </pc:docChg>
  </pc:docChgLst>
  <pc:docChgLst>
    <pc:chgData name="Chelsey West" userId="c6e80dedf13362a2" providerId="LiveId" clId="{14E2BE8A-4C1E-49AC-8264-02504E97C0F4}"/>
    <pc:docChg chg="undo custSel mod addSld delSld modSld sldOrd">
      <pc:chgData name="Chelsey West" userId="c6e80dedf13362a2" providerId="LiveId" clId="{14E2BE8A-4C1E-49AC-8264-02504E97C0F4}" dt="2020-11-05T16:35:16.333" v="2061"/>
      <pc:docMkLst>
        <pc:docMk/>
      </pc:docMkLst>
      <pc:sldChg chg="modSp mod">
        <pc:chgData name="Chelsey West" userId="c6e80dedf13362a2" providerId="LiveId" clId="{14E2BE8A-4C1E-49AC-8264-02504E97C0F4}" dt="2020-11-05T05:32:49.335" v="1101" actId="20577"/>
        <pc:sldMkLst>
          <pc:docMk/>
          <pc:sldMk cId="4264977537" sldId="259"/>
        </pc:sldMkLst>
        <pc:spChg chg="mod">
          <ac:chgData name="Chelsey West" userId="c6e80dedf13362a2" providerId="LiveId" clId="{14E2BE8A-4C1E-49AC-8264-02504E97C0F4}" dt="2020-11-05T05:32:34.819" v="1074" actId="20577"/>
          <ac:spMkLst>
            <pc:docMk/>
            <pc:sldMk cId="4264977537" sldId="259"/>
            <ac:spMk id="4" creationId="{00000000-0000-0000-0000-000000000000}"/>
          </ac:spMkLst>
        </pc:spChg>
        <pc:spChg chg="mod">
          <ac:chgData name="Chelsey West" userId="c6e80dedf13362a2" providerId="LiveId" clId="{14E2BE8A-4C1E-49AC-8264-02504E97C0F4}" dt="2020-11-05T05:32:49.335" v="1101" actId="20577"/>
          <ac:spMkLst>
            <pc:docMk/>
            <pc:sldMk cId="4264977537" sldId="259"/>
            <ac:spMk id="5" creationId="{00000000-0000-0000-0000-000000000000}"/>
          </ac:spMkLst>
        </pc:spChg>
      </pc:sldChg>
      <pc:sldChg chg="addSp modSp mod">
        <pc:chgData name="Chelsey West" userId="c6e80dedf13362a2" providerId="LiveId" clId="{14E2BE8A-4C1E-49AC-8264-02504E97C0F4}" dt="2020-11-05T16:13:55.573" v="1968" actId="20577"/>
        <pc:sldMkLst>
          <pc:docMk/>
          <pc:sldMk cId="2672039197" sldId="261"/>
        </pc:sldMkLst>
        <pc:spChg chg="mod">
          <ac:chgData name="Chelsey West" userId="c6e80dedf13362a2" providerId="LiveId" clId="{14E2BE8A-4C1E-49AC-8264-02504E97C0F4}" dt="2020-11-05T05:43:38.528" v="1330" actId="20577"/>
          <ac:spMkLst>
            <pc:docMk/>
            <pc:sldMk cId="2672039197" sldId="261"/>
            <ac:spMk id="7" creationId="{00000000-0000-0000-0000-000000000000}"/>
          </ac:spMkLst>
        </pc:spChg>
        <pc:spChg chg="mod">
          <ac:chgData name="Chelsey West" userId="c6e80dedf13362a2" providerId="LiveId" clId="{14E2BE8A-4C1E-49AC-8264-02504E97C0F4}" dt="2020-11-05T05:46:50.253" v="1336" actId="1076"/>
          <ac:spMkLst>
            <pc:docMk/>
            <pc:sldMk cId="2672039197" sldId="261"/>
            <ac:spMk id="8" creationId="{00000000-0000-0000-0000-000000000000}"/>
          </ac:spMkLst>
        </pc:spChg>
        <pc:spChg chg="mod">
          <ac:chgData name="Chelsey West" userId="c6e80dedf13362a2" providerId="LiveId" clId="{14E2BE8A-4C1E-49AC-8264-02504E97C0F4}" dt="2020-11-05T16:11:47.130" v="1888" actId="20577"/>
          <ac:spMkLst>
            <pc:docMk/>
            <pc:sldMk cId="2672039197" sldId="261"/>
            <ac:spMk id="9" creationId="{00000000-0000-0000-0000-000000000000}"/>
          </ac:spMkLst>
        </pc:spChg>
        <pc:spChg chg="mod">
          <ac:chgData name="Chelsey West" userId="c6e80dedf13362a2" providerId="LiveId" clId="{14E2BE8A-4C1E-49AC-8264-02504E97C0F4}" dt="2020-11-05T05:47:07.833" v="1339" actId="20577"/>
          <ac:spMkLst>
            <pc:docMk/>
            <pc:sldMk cId="2672039197" sldId="261"/>
            <ac:spMk id="10" creationId="{00000000-0000-0000-0000-000000000000}"/>
          </ac:spMkLst>
        </pc:spChg>
        <pc:spChg chg="mod">
          <ac:chgData name="Chelsey West" userId="c6e80dedf13362a2" providerId="LiveId" clId="{14E2BE8A-4C1E-49AC-8264-02504E97C0F4}" dt="2020-11-05T16:13:55.573" v="1968" actId="20577"/>
          <ac:spMkLst>
            <pc:docMk/>
            <pc:sldMk cId="2672039197" sldId="261"/>
            <ac:spMk id="11" creationId="{00000000-0000-0000-0000-000000000000}"/>
          </ac:spMkLst>
        </pc:spChg>
        <pc:spChg chg="add mod">
          <ac:chgData name="Chelsey West" userId="c6e80dedf13362a2" providerId="LiveId" clId="{14E2BE8A-4C1E-49AC-8264-02504E97C0F4}" dt="2020-11-05T05:40:42.307" v="1235" actId="12"/>
          <ac:spMkLst>
            <pc:docMk/>
            <pc:sldMk cId="2672039197" sldId="261"/>
            <ac:spMk id="12" creationId="{EB02A2A2-29E9-49FF-947D-8CD1BFDE96EA}"/>
          </ac:spMkLst>
        </pc:spChg>
      </pc:sldChg>
      <pc:sldChg chg="addSp modSp mod">
        <pc:chgData name="Chelsey West" userId="c6e80dedf13362a2" providerId="LiveId" clId="{14E2BE8A-4C1E-49AC-8264-02504E97C0F4}" dt="2020-11-05T06:00:32.725" v="1400" actId="1076"/>
        <pc:sldMkLst>
          <pc:docMk/>
          <pc:sldMk cId="397710800" sldId="262"/>
        </pc:sldMkLst>
        <pc:spChg chg="mod">
          <ac:chgData name="Chelsey West" userId="c6e80dedf13362a2" providerId="LiveId" clId="{14E2BE8A-4C1E-49AC-8264-02504E97C0F4}" dt="2020-11-05T06:00:13.832" v="1398" actId="113"/>
          <ac:spMkLst>
            <pc:docMk/>
            <pc:sldMk cId="397710800" sldId="262"/>
            <ac:spMk id="3" creationId="{00000000-0000-0000-0000-000000000000}"/>
          </ac:spMkLst>
        </pc:spChg>
        <pc:picChg chg="add mod ord">
          <ac:chgData name="Chelsey West" userId="c6e80dedf13362a2" providerId="LiveId" clId="{14E2BE8A-4C1E-49AC-8264-02504E97C0F4}" dt="2020-11-05T06:00:32.725" v="1400" actId="1076"/>
          <ac:picMkLst>
            <pc:docMk/>
            <pc:sldMk cId="397710800" sldId="262"/>
            <ac:picMk id="2" creationId="{D422285B-933D-4013-980C-FD561EBB500E}"/>
          </ac:picMkLst>
        </pc:picChg>
        <pc:picChg chg="add mod">
          <ac:chgData name="Chelsey West" userId="c6e80dedf13362a2" providerId="LiveId" clId="{14E2BE8A-4C1E-49AC-8264-02504E97C0F4}" dt="2020-11-05T06:00:24.799" v="1399" actId="1076"/>
          <ac:picMkLst>
            <pc:docMk/>
            <pc:sldMk cId="397710800" sldId="262"/>
            <ac:picMk id="5" creationId="{66496D8C-5F90-4D87-BE5E-E6D10A6524EB}"/>
          </ac:picMkLst>
        </pc:picChg>
      </pc:sldChg>
      <pc:sldChg chg="del">
        <pc:chgData name="Chelsey West" userId="c6e80dedf13362a2" providerId="LiveId" clId="{14E2BE8A-4C1E-49AC-8264-02504E97C0F4}" dt="2020-11-05T06:10:48.017" v="1431" actId="47"/>
        <pc:sldMkLst>
          <pc:docMk/>
          <pc:sldMk cId="1405850135" sldId="263"/>
        </pc:sldMkLst>
      </pc:sldChg>
      <pc:sldChg chg="addSp delSp del">
        <pc:chgData name="Chelsey West" userId="c6e80dedf13362a2" providerId="LiveId" clId="{14E2BE8A-4C1E-49AC-8264-02504E97C0F4}" dt="2020-11-05T06:08:41.960" v="1419" actId="47"/>
        <pc:sldMkLst>
          <pc:docMk/>
          <pc:sldMk cId="3480339974" sldId="265"/>
        </pc:sldMkLst>
        <pc:picChg chg="add del">
          <ac:chgData name="Chelsey West" userId="c6e80dedf13362a2" providerId="LiveId" clId="{14E2BE8A-4C1E-49AC-8264-02504E97C0F4}" dt="2020-11-05T06:08:06.389" v="1413"/>
          <ac:picMkLst>
            <pc:docMk/>
            <pc:sldMk cId="3480339974" sldId="265"/>
            <ac:picMk id="2" creationId="{130CA3E0-1173-43B6-9F4D-BE57F4F52E12}"/>
          </ac:picMkLst>
        </pc:picChg>
      </pc:sldChg>
      <pc:sldChg chg="addSp delSp modSp mod">
        <pc:chgData name="Chelsey West" userId="c6e80dedf13362a2" providerId="LiveId" clId="{14E2BE8A-4C1E-49AC-8264-02504E97C0F4}" dt="2020-11-05T05:28:34.682" v="1005" actId="1076"/>
        <pc:sldMkLst>
          <pc:docMk/>
          <pc:sldMk cId="2341911148" sldId="269"/>
        </pc:sldMkLst>
        <pc:spChg chg="mod">
          <ac:chgData name="Chelsey West" userId="c6e80dedf13362a2" providerId="LiveId" clId="{14E2BE8A-4C1E-49AC-8264-02504E97C0F4}" dt="2020-11-05T05:28:34.682" v="1005" actId="1076"/>
          <ac:spMkLst>
            <pc:docMk/>
            <pc:sldMk cId="2341911148" sldId="269"/>
            <ac:spMk id="2" creationId="{00000000-0000-0000-0000-000000000000}"/>
          </ac:spMkLst>
        </pc:spChg>
        <pc:spChg chg="del mod">
          <ac:chgData name="Chelsey West" userId="c6e80dedf13362a2" providerId="LiveId" clId="{14E2BE8A-4C1E-49AC-8264-02504E97C0F4}" dt="2020-11-05T05:26:53.960" v="992" actId="478"/>
          <ac:spMkLst>
            <pc:docMk/>
            <pc:sldMk cId="2341911148" sldId="269"/>
            <ac:spMk id="3" creationId="{00000000-0000-0000-0000-000000000000}"/>
          </ac:spMkLst>
        </pc:spChg>
        <pc:spChg chg="add del mod">
          <ac:chgData name="Chelsey West" userId="c6e80dedf13362a2" providerId="LiveId" clId="{14E2BE8A-4C1E-49AC-8264-02504E97C0F4}" dt="2020-11-05T05:26:56.953" v="993" actId="478"/>
          <ac:spMkLst>
            <pc:docMk/>
            <pc:sldMk cId="2341911148" sldId="269"/>
            <ac:spMk id="6" creationId="{4F413BF9-D844-4DC3-B83D-54F7865EE9EB}"/>
          </ac:spMkLst>
        </pc:spChg>
        <pc:spChg chg="add del mod">
          <ac:chgData name="Chelsey West" userId="c6e80dedf13362a2" providerId="LiveId" clId="{14E2BE8A-4C1E-49AC-8264-02504E97C0F4}" dt="2020-11-05T05:27:02.115" v="995" actId="478"/>
          <ac:spMkLst>
            <pc:docMk/>
            <pc:sldMk cId="2341911148" sldId="269"/>
            <ac:spMk id="8" creationId="{EC731131-D7E9-489A-9A3C-45DABB885005}"/>
          </ac:spMkLst>
        </pc:spChg>
        <pc:graphicFrameChg chg="del">
          <ac:chgData name="Chelsey West" userId="c6e80dedf13362a2" providerId="LiveId" clId="{14E2BE8A-4C1E-49AC-8264-02504E97C0F4}" dt="2020-11-05T05:26:59.937" v="994" actId="478"/>
          <ac:graphicFrameMkLst>
            <pc:docMk/>
            <pc:sldMk cId="2341911148" sldId="269"/>
            <ac:graphicFrameMk id="5" creationId="{00000000-0000-0000-0000-000000000000}"/>
          </ac:graphicFrameMkLst>
        </pc:graphicFrameChg>
        <pc:picChg chg="add mod">
          <ac:chgData name="Chelsey West" userId="c6e80dedf13362a2" providerId="LiveId" clId="{14E2BE8A-4C1E-49AC-8264-02504E97C0F4}" dt="2020-11-05T05:28:28.190" v="1004" actId="1076"/>
          <ac:picMkLst>
            <pc:docMk/>
            <pc:sldMk cId="2341911148" sldId="269"/>
            <ac:picMk id="10" creationId="{4A848954-68A2-4000-87F8-7B1DE43C2754}"/>
          </ac:picMkLst>
        </pc:picChg>
      </pc:sldChg>
      <pc:sldChg chg="modSp mod ord">
        <pc:chgData name="Chelsey West" userId="c6e80dedf13362a2" providerId="LiveId" clId="{14E2BE8A-4C1E-49AC-8264-02504E97C0F4}" dt="2020-11-05T04:49:34.434" v="823"/>
        <pc:sldMkLst>
          <pc:docMk/>
          <pc:sldMk cId="4123189245" sldId="270"/>
        </pc:sldMkLst>
        <pc:spChg chg="mod">
          <ac:chgData name="Chelsey West" userId="c6e80dedf13362a2" providerId="LiveId" clId="{14E2BE8A-4C1E-49AC-8264-02504E97C0F4}" dt="2020-11-05T04:49:22.140" v="821" actId="20577"/>
          <ac:spMkLst>
            <pc:docMk/>
            <pc:sldMk cId="4123189245" sldId="270"/>
            <ac:spMk id="2" creationId="{00000000-0000-0000-0000-000000000000}"/>
          </ac:spMkLst>
        </pc:spChg>
        <pc:spChg chg="mod">
          <ac:chgData name="Chelsey West" userId="c6e80dedf13362a2" providerId="LiveId" clId="{14E2BE8A-4C1E-49AC-8264-02504E97C0F4}" dt="2020-11-05T04:48:48.614" v="769" actId="20577"/>
          <ac:spMkLst>
            <pc:docMk/>
            <pc:sldMk cId="4123189245" sldId="270"/>
            <ac:spMk id="3" creationId="{00000000-0000-0000-0000-000000000000}"/>
          </ac:spMkLst>
        </pc:spChg>
        <pc:graphicFrameChg chg="mod">
          <ac:chgData name="Chelsey West" userId="c6e80dedf13362a2" providerId="LiveId" clId="{14E2BE8A-4C1E-49AC-8264-02504E97C0F4}" dt="2020-11-05T02:44:24.185" v="114" actId="12100"/>
          <ac:graphicFrameMkLst>
            <pc:docMk/>
            <pc:sldMk cId="4123189245" sldId="270"/>
            <ac:graphicFrameMk id="5" creationId="{00000000-0000-0000-0000-000000000000}"/>
          </ac:graphicFrameMkLst>
        </pc:graphicFrameChg>
      </pc:sldChg>
      <pc:sldChg chg="del">
        <pc:chgData name="Chelsey West" userId="c6e80dedf13362a2" providerId="LiveId" clId="{14E2BE8A-4C1E-49AC-8264-02504E97C0F4}" dt="2020-11-05T06:08:44.890" v="1420" actId="47"/>
        <pc:sldMkLst>
          <pc:docMk/>
          <pc:sldMk cId="2319046984" sldId="271"/>
        </pc:sldMkLst>
      </pc:sldChg>
      <pc:sldChg chg="addSp delSp modSp mod">
        <pc:chgData name="Chelsey West" userId="c6e80dedf13362a2" providerId="LiveId" clId="{14E2BE8A-4C1E-49AC-8264-02504E97C0F4}" dt="2020-11-05T05:04:15.925" v="905" actId="121"/>
        <pc:sldMkLst>
          <pc:docMk/>
          <pc:sldMk cId="1742114224" sldId="273"/>
        </pc:sldMkLst>
        <pc:spChg chg="add mod">
          <ac:chgData name="Chelsey West" userId="c6e80dedf13362a2" providerId="LiveId" clId="{14E2BE8A-4C1E-49AC-8264-02504E97C0F4}" dt="2020-11-05T05:04:10.876" v="903" actId="1076"/>
          <ac:spMkLst>
            <pc:docMk/>
            <pc:sldMk cId="1742114224" sldId="273"/>
            <ac:spMk id="4" creationId="{FABE9633-B69A-4D1C-8588-D4C007B3D07B}"/>
          </ac:spMkLst>
        </pc:spChg>
        <pc:spChg chg="mod">
          <ac:chgData name="Chelsey West" userId="c6e80dedf13362a2" providerId="LiveId" clId="{14E2BE8A-4C1E-49AC-8264-02504E97C0F4}" dt="2020-11-05T05:04:15.925" v="905" actId="121"/>
          <ac:spMkLst>
            <pc:docMk/>
            <pc:sldMk cId="1742114224" sldId="273"/>
            <ac:spMk id="13" creationId="{00000000-0000-0000-0000-000000000000}"/>
          </ac:spMkLst>
        </pc:spChg>
        <pc:graphicFrameChg chg="del mod">
          <ac:chgData name="Chelsey West" userId="c6e80dedf13362a2" providerId="LiveId" clId="{14E2BE8A-4C1E-49AC-8264-02504E97C0F4}" dt="2020-11-05T04:52:03.384" v="826" actId="478"/>
          <ac:graphicFrameMkLst>
            <pc:docMk/>
            <pc:sldMk cId="1742114224" sldId="273"/>
            <ac:graphicFrameMk id="2" creationId="{743A1AF5-FB3C-46F8-84EC-308ADCFEDF91}"/>
          </ac:graphicFrameMkLst>
        </pc:graphicFrameChg>
        <pc:graphicFrameChg chg="add mod">
          <ac:chgData name="Chelsey West" userId="c6e80dedf13362a2" providerId="LiveId" clId="{14E2BE8A-4C1E-49AC-8264-02504E97C0F4}" dt="2020-11-05T05:01:39.774" v="848" actId="1076"/>
          <ac:graphicFrameMkLst>
            <pc:docMk/>
            <pc:sldMk cId="1742114224" sldId="273"/>
            <ac:graphicFrameMk id="6" creationId="{36EFCDD1-4CB0-4F6D-8F89-797BA013F78F}"/>
          </ac:graphicFrameMkLst>
        </pc:graphicFrameChg>
      </pc:sldChg>
      <pc:sldChg chg="modSp add mod ord">
        <pc:chgData name="Chelsey West" userId="c6e80dedf13362a2" providerId="LiveId" clId="{14E2BE8A-4C1E-49AC-8264-02504E97C0F4}" dt="2020-11-05T05:05:56.496" v="912" actId="1076"/>
        <pc:sldMkLst>
          <pc:docMk/>
          <pc:sldMk cId="2249348122" sldId="274"/>
        </pc:sldMkLst>
        <pc:spChg chg="mod">
          <ac:chgData name="Chelsey West" userId="c6e80dedf13362a2" providerId="LiveId" clId="{14E2BE8A-4C1E-49AC-8264-02504E97C0F4}" dt="2020-11-05T05:05:56.496" v="912" actId="1076"/>
          <ac:spMkLst>
            <pc:docMk/>
            <pc:sldMk cId="2249348122" sldId="274"/>
            <ac:spMk id="9" creationId="{3B46FF3A-622E-442B-86A5-B2C8AF5AAA92}"/>
          </ac:spMkLst>
        </pc:spChg>
        <pc:picChg chg="mod">
          <ac:chgData name="Chelsey West" userId="c6e80dedf13362a2" providerId="LiveId" clId="{14E2BE8A-4C1E-49AC-8264-02504E97C0F4}" dt="2020-11-05T05:05:50.563" v="911" actId="1076"/>
          <ac:picMkLst>
            <pc:docMk/>
            <pc:sldMk cId="2249348122" sldId="274"/>
            <ac:picMk id="8" creationId="{833A3D28-0C05-4038-AF73-13F4587F7CD3}"/>
          </ac:picMkLst>
        </pc:picChg>
      </pc:sldChg>
      <pc:sldChg chg="add ord">
        <pc:chgData name="Chelsey West" userId="c6e80dedf13362a2" providerId="LiveId" clId="{14E2BE8A-4C1E-49AC-8264-02504E97C0F4}" dt="2020-11-05T06:01:16.514" v="1403"/>
        <pc:sldMkLst>
          <pc:docMk/>
          <pc:sldMk cId="1883112814" sldId="275"/>
        </pc:sldMkLst>
      </pc:sldChg>
      <pc:sldChg chg="modSp add del mod ord">
        <pc:chgData name="Chelsey West" userId="c6e80dedf13362a2" providerId="LiveId" clId="{14E2BE8A-4C1E-49AC-8264-02504E97C0F4}" dt="2020-11-05T05:23:25.060" v="967" actId="47"/>
        <pc:sldMkLst>
          <pc:docMk/>
          <pc:sldMk cId="2663327122" sldId="275"/>
        </pc:sldMkLst>
        <pc:spChg chg="mod">
          <ac:chgData name="Chelsey West" userId="c6e80dedf13362a2" providerId="LiveId" clId="{14E2BE8A-4C1E-49AC-8264-02504E97C0F4}" dt="2020-11-05T05:07:49.229" v="916" actId="1076"/>
          <ac:spMkLst>
            <pc:docMk/>
            <pc:sldMk cId="2663327122" sldId="275"/>
            <ac:spMk id="4" creationId="{00000000-0000-0000-0000-000000000000}"/>
          </ac:spMkLst>
        </pc:spChg>
        <pc:picChg chg="mod">
          <ac:chgData name="Chelsey West" userId="c6e80dedf13362a2" providerId="LiveId" clId="{14E2BE8A-4C1E-49AC-8264-02504E97C0F4}" dt="2020-11-05T05:14:16.467" v="965"/>
          <ac:picMkLst>
            <pc:docMk/>
            <pc:sldMk cId="2663327122" sldId="275"/>
            <ac:picMk id="6" creationId="{8AD30033-72C2-49CD-AC3E-26114D54236E}"/>
          </ac:picMkLst>
        </pc:picChg>
      </pc:sldChg>
      <pc:sldChg chg="add">
        <pc:chgData name="Chelsey West" userId="c6e80dedf13362a2" providerId="LiveId" clId="{14E2BE8A-4C1E-49AC-8264-02504E97C0F4}" dt="2020-11-05T05:23:21.507" v="966"/>
        <pc:sldMkLst>
          <pc:docMk/>
          <pc:sldMk cId="2423181394" sldId="276"/>
        </pc:sldMkLst>
      </pc:sldChg>
      <pc:sldChg chg="add ord">
        <pc:chgData name="Chelsey West" userId="c6e80dedf13362a2" providerId="LiveId" clId="{14E2BE8A-4C1E-49AC-8264-02504E97C0F4}" dt="2020-11-05T05:24:04.644" v="970"/>
        <pc:sldMkLst>
          <pc:docMk/>
          <pc:sldMk cId="1004244832" sldId="277"/>
        </pc:sldMkLst>
      </pc:sldChg>
      <pc:sldChg chg="add ord">
        <pc:chgData name="Chelsey West" userId="c6e80dedf13362a2" providerId="LiveId" clId="{14E2BE8A-4C1E-49AC-8264-02504E97C0F4}" dt="2020-11-05T06:01:44.485" v="1406"/>
        <pc:sldMkLst>
          <pc:docMk/>
          <pc:sldMk cId="56080733" sldId="278"/>
        </pc:sldMkLst>
      </pc:sldChg>
      <pc:sldChg chg="add ord">
        <pc:chgData name="Chelsey West" userId="c6e80dedf13362a2" providerId="LiveId" clId="{14E2BE8A-4C1E-49AC-8264-02504E97C0F4}" dt="2020-11-05T06:03:18.302" v="1409"/>
        <pc:sldMkLst>
          <pc:docMk/>
          <pc:sldMk cId="1567480246" sldId="279"/>
        </pc:sldMkLst>
      </pc:sldChg>
      <pc:sldChg chg="addSp delSp modSp add mod modClrScheme chgLayout">
        <pc:chgData name="Chelsey West" userId="c6e80dedf13362a2" providerId="LiveId" clId="{14E2BE8A-4C1E-49AC-8264-02504E97C0F4}" dt="2020-11-05T06:09:50.963" v="1429" actId="26606"/>
        <pc:sldMkLst>
          <pc:docMk/>
          <pc:sldMk cId="1125076614" sldId="280"/>
        </pc:sldMkLst>
        <pc:spChg chg="add del mod">
          <ac:chgData name="Chelsey West" userId="c6e80dedf13362a2" providerId="LiveId" clId="{14E2BE8A-4C1E-49AC-8264-02504E97C0F4}" dt="2020-11-05T06:09:45.073" v="1428" actId="478"/>
          <ac:spMkLst>
            <pc:docMk/>
            <pc:sldMk cId="1125076614" sldId="280"/>
            <ac:spMk id="4" creationId="{EBDE257C-77F2-4B02-BE94-909277E68DC4}"/>
          </ac:spMkLst>
        </pc:spChg>
        <pc:spChg chg="del mod">
          <ac:chgData name="Chelsey West" userId="c6e80dedf13362a2" providerId="LiveId" clId="{14E2BE8A-4C1E-49AC-8264-02504E97C0F4}" dt="2020-11-05T06:09:41.920" v="1427" actId="478"/>
          <ac:spMkLst>
            <pc:docMk/>
            <pc:sldMk cId="1125076614" sldId="280"/>
            <ac:spMk id="15" creationId="{624E450A-DAD1-4006-ABBB-DCD803191C86}"/>
          </ac:spMkLst>
        </pc:spChg>
        <pc:picChg chg="mod">
          <ac:chgData name="Chelsey West" userId="c6e80dedf13362a2" providerId="LiveId" clId="{14E2BE8A-4C1E-49AC-8264-02504E97C0F4}" dt="2020-11-05T06:09:50.963" v="1429" actId="26606"/>
          <ac:picMkLst>
            <pc:docMk/>
            <pc:sldMk cId="1125076614" sldId="280"/>
            <ac:picMk id="2" creationId="{72E4B798-5411-4591-99FD-009D0D0CA319}"/>
          </ac:picMkLst>
        </pc:picChg>
      </pc:sldChg>
      <pc:sldChg chg="add">
        <pc:chgData name="Chelsey West" userId="c6e80dedf13362a2" providerId="LiveId" clId="{14E2BE8A-4C1E-49AC-8264-02504E97C0F4}" dt="2020-11-05T06:10:44.059" v="1430"/>
        <pc:sldMkLst>
          <pc:docMk/>
          <pc:sldMk cId="1279430007" sldId="281"/>
        </pc:sldMkLst>
      </pc:sldChg>
      <pc:sldChg chg="add">
        <pc:chgData name="Chelsey West" userId="c6e80dedf13362a2" providerId="LiveId" clId="{14E2BE8A-4C1E-49AC-8264-02504E97C0F4}" dt="2020-11-05T06:06:12.813" v="1410"/>
        <pc:sldMkLst>
          <pc:docMk/>
          <pc:sldMk cId="2652481727" sldId="283"/>
        </pc:sldMkLst>
      </pc:sldChg>
      <pc:sldChg chg="add ord">
        <pc:chgData name="Chelsey West" userId="c6e80dedf13362a2" providerId="LiveId" clId="{14E2BE8A-4C1E-49AC-8264-02504E97C0F4}" dt="2020-11-05T16:18:31.095" v="1974"/>
        <pc:sldMkLst>
          <pc:docMk/>
          <pc:sldMk cId="4025021544" sldId="285"/>
        </pc:sldMkLst>
      </pc:sldChg>
      <pc:sldChg chg="add">
        <pc:chgData name="Chelsey West" userId="c6e80dedf13362a2" providerId="LiveId" clId="{14E2BE8A-4C1E-49AC-8264-02504E97C0F4}" dt="2020-11-05T06:07:27.186" v="1411"/>
        <pc:sldMkLst>
          <pc:docMk/>
          <pc:sldMk cId="1609162796" sldId="286"/>
        </pc:sldMkLst>
      </pc:sldChg>
      <pc:sldChg chg="add ord">
        <pc:chgData name="Chelsey West" userId="c6e80dedf13362a2" providerId="LiveId" clId="{14E2BE8A-4C1E-49AC-8264-02504E97C0F4}" dt="2020-11-05T16:15:14.931" v="1971"/>
        <pc:sldMkLst>
          <pc:docMk/>
          <pc:sldMk cId="2815638339" sldId="287"/>
        </pc:sldMkLst>
      </pc:sldChg>
      <pc:sldChg chg="addSp delSp modSp new mod modClrScheme chgLayout">
        <pc:chgData name="Chelsey West" userId="c6e80dedf13362a2" providerId="LiveId" clId="{14E2BE8A-4C1E-49AC-8264-02504E97C0F4}" dt="2020-11-05T16:20:50.599" v="2009" actId="20577"/>
        <pc:sldMkLst>
          <pc:docMk/>
          <pc:sldMk cId="1956970776" sldId="288"/>
        </pc:sldMkLst>
        <pc:spChg chg="del mod ord">
          <ac:chgData name="Chelsey West" userId="c6e80dedf13362a2" providerId="LiveId" clId="{14E2BE8A-4C1E-49AC-8264-02504E97C0F4}" dt="2020-11-05T16:20:33.982" v="1976" actId="700"/>
          <ac:spMkLst>
            <pc:docMk/>
            <pc:sldMk cId="1956970776" sldId="288"/>
            <ac:spMk id="2" creationId="{6848FF97-27F3-4746-985E-C6800FB3859B}"/>
          </ac:spMkLst>
        </pc:spChg>
        <pc:spChg chg="del mod ord">
          <ac:chgData name="Chelsey West" userId="c6e80dedf13362a2" providerId="LiveId" clId="{14E2BE8A-4C1E-49AC-8264-02504E97C0F4}" dt="2020-11-05T16:20:33.982" v="1976" actId="700"/>
          <ac:spMkLst>
            <pc:docMk/>
            <pc:sldMk cId="1956970776" sldId="288"/>
            <ac:spMk id="3" creationId="{09397F2E-2C0B-41EB-84ED-B9E709DAEACD}"/>
          </ac:spMkLst>
        </pc:spChg>
        <pc:spChg chg="add mod ord">
          <ac:chgData name="Chelsey West" userId="c6e80dedf13362a2" providerId="LiveId" clId="{14E2BE8A-4C1E-49AC-8264-02504E97C0F4}" dt="2020-11-05T16:20:45.706" v="2001" actId="20577"/>
          <ac:spMkLst>
            <pc:docMk/>
            <pc:sldMk cId="1956970776" sldId="288"/>
            <ac:spMk id="4" creationId="{19C0265F-35D7-44B9-BDEC-61CE45BB7578}"/>
          </ac:spMkLst>
        </pc:spChg>
        <pc:spChg chg="add mod ord">
          <ac:chgData name="Chelsey West" userId="c6e80dedf13362a2" providerId="LiveId" clId="{14E2BE8A-4C1E-49AC-8264-02504E97C0F4}" dt="2020-11-05T16:20:50.599" v="2009" actId="20577"/>
          <ac:spMkLst>
            <pc:docMk/>
            <pc:sldMk cId="1956970776" sldId="288"/>
            <ac:spMk id="5" creationId="{7CCDF5BC-D2FB-4A89-8364-C8F437207FE5}"/>
          </ac:spMkLst>
        </pc:spChg>
      </pc:sldChg>
      <pc:sldChg chg="addSp delSp modSp new mod modClrScheme chgLayout">
        <pc:chgData name="Chelsey West" userId="c6e80dedf13362a2" providerId="LiveId" clId="{14E2BE8A-4C1E-49AC-8264-02504E97C0F4}" dt="2020-11-05T16:30:08.997" v="2023" actId="14826"/>
        <pc:sldMkLst>
          <pc:docMk/>
          <pc:sldMk cId="684072873" sldId="289"/>
        </pc:sldMkLst>
        <pc:spChg chg="del">
          <ac:chgData name="Chelsey West" userId="c6e80dedf13362a2" providerId="LiveId" clId="{14E2BE8A-4C1E-49AC-8264-02504E97C0F4}" dt="2020-11-05T16:26:00.707" v="2011" actId="700"/>
          <ac:spMkLst>
            <pc:docMk/>
            <pc:sldMk cId="684072873" sldId="289"/>
            <ac:spMk id="2" creationId="{75925228-0B7D-46F7-97BA-23A69B5DE6B5}"/>
          </ac:spMkLst>
        </pc:spChg>
        <pc:spChg chg="del">
          <ac:chgData name="Chelsey West" userId="c6e80dedf13362a2" providerId="LiveId" clId="{14E2BE8A-4C1E-49AC-8264-02504E97C0F4}" dt="2020-11-05T16:26:00.707" v="2011" actId="700"/>
          <ac:spMkLst>
            <pc:docMk/>
            <pc:sldMk cId="684072873" sldId="289"/>
            <ac:spMk id="3" creationId="{ABFE4325-184D-4727-93B0-F1B23723A143}"/>
          </ac:spMkLst>
        </pc:spChg>
        <pc:picChg chg="add mod">
          <ac:chgData name="Chelsey West" userId="c6e80dedf13362a2" providerId="LiveId" clId="{14E2BE8A-4C1E-49AC-8264-02504E97C0F4}" dt="2020-11-05T16:30:08.997" v="2023" actId="14826"/>
          <ac:picMkLst>
            <pc:docMk/>
            <pc:sldMk cId="684072873" sldId="289"/>
            <ac:picMk id="5" creationId="{2EF26BC8-B899-4058-9B57-4754FAC5E131}"/>
          </ac:picMkLst>
        </pc:picChg>
      </pc:sldChg>
      <pc:sldChg chg="addSp delSp modSp new mod modClrScheme chgLayout">
        <pc:chgData name="Chelsey West" userId="c6e80dedf13362a2" providerId="LiveId" clId="{14E2BE8A-4C1E-49AC-8264-02504E97C0F4}" dt="2020-11-05T16:28:48.897" v="2022" actId="14826"/>
        <pc:sldMkLst>
          <pc:docMk/>
          <pc:sldMk cId="4203239168" sldId="290"/>
        </pc:sldMkLst>
        <pc:spChg chg="del">
          <ac:chgData name="Chelsey West" userId="c6e80dedf13362a2" providerId="LiveId" clId="{14E2BE8A-4C1E-49AC-8264-02504E97C0F4}" dt="2020-11-05T16:26:48.981" v="2017" actId="700"/>
          <ac:spMkLst>
            <pc:docMk/>
            <pc:sldMk cId="4203239168" sldId="290"/>
            <ac:spMk id="2" creationId="{A01ADC47-7CAF-4CBC-8828-DC432E3E2011}"/>
          </ac:spMkLst>
        </pc:spChg>
        <pc:spChg chg="del">
          <ac:chgData name="Chelsey West" userId="c6e80dedf13362a2" providerId="LiveId" clId="{14E2BE8A-4C1E-49AC-8264-02504E97C0F4}" dt="2020-11-05T16:26:48.981" v="2017" actId="700"/>
          <ac:spMkLst>
            <pc:docMk/>
            <pc:sldMk cId="4203239168" sldId="290"/>
            <ac:spMk id="3" creationId="{9A997C8F-1C21-4F19-94BA-202F5EDBC51E}"/>
          </ac:spMkLst>
        </pc:spChg>
        <pc:picChg chg="add mod">
          <ac:chgData name="Chelsey West" userId="c6e80dedf13362a2" providerId="LiveId" clId="{14E2BE8A-4C1E-49AC-8264-02504E97C0F4}" dt="2020-11-05T16:28:48.897" v="2022" actId="14826"/>
          <ac:picMkLst>
            <pc:docMk/>
            <pc:sldMk cId="4203239168" sldId="290"/>
            <ac:picMk id="5" creationId="{1C4A50E8-60A3-44D3-8FB1-610D9317B0DC}"/>
          </ac:picMkLst>
        </pc:picChg>
      </pc:sldChg>
      <pc:sldChg chg="addSp delSp modSp new mod modClrScheme chgLayout">
        <pc:chgData name="Chelsey West" userId="c6e80dedf13362a2" providerId="LiveId" clId="{14E2BE8A-4C1E-49AC-8264-02504E97C0F4}" dt="2020-11-05T16:30:44.042" v="2029" actId="26606"/>
        <pc:sldMkLst>
          <pc:docMk/>
          <pc:sldMk cId="2446892525" sldId="291"/>
        </pc:sldMkLst>
        <pc:spChg chg="del">
          <ac:chgData name="Chelsey West" userId="c6e80dedf13362a2" providerId="LiveId" clId="{14E2BE8A-4C1E-49AC-8264-02504E97C0F4}" dt="2020-11-05T16:30:20.934" v="2025" actId="700"/>
          <ac:spMkLst>
            <pc:docMk/>
            <pc:sldMk cId="2446892525" sldId="291"/>
            <ac:spMk id="2" creationId="{F6A901B7-0E61-4C7D-84EF-5CDD6013ACC9}"/>
          </ac:spMkLst>
        </pc:spChg>
        <pc:spChg chg="del">
          <ac:chgData name="Chelsey West" userId="c6e80dedf13362a2" providerId="LiveId" clId="{14E2BE8A-4C1E-49AC-8264-02504E97C0F4}" dt="2020-11-05T16:30:20.934" v="2025" actId="700"/>
          <ac:spMkLst>
            <pc:docMk/>
            <pc:sldMk cId="2446892525" sldId="291"/>
            <ac:spMk id="3" creationId="{631DA4D7-4C45-4E25-859A-5FB51D98D944}"/>
          </ac:spMkLst>
        </pc:spChg>
        <pc:picChg chg="add mod">
          <ac:chgData name="Chelsey West" userId="c6e80dedf13362a2" providerId="LiveId" clId="{14E2BE8A-4C1E-49AC-8264-02504E97C0F4}" dt="2020-11-05T16:30:44.042" v="2029" actId="26606"/>
          <ac:picMkLst>
            <pc:docMk/>
            <pc:sldMk cId="2446892525" sldId="291"/>
            <ac:picMk id="5" creationId="{CA5B6194-4F9D-47F2-A1BC-142A6E90766B}"/>
          </ac:picMkLst>
        </pc:picChg>
      </pc:sldChg>
      <pc:sldChg chg="addSp delSp modSp new mod ord modClrScheme chgLayout">
        <pc:chgData name="Chelsey West" userId="c6e80dedf13362a2" providerId="LiveId" clId="{14E2BE8A-4C1E-49AC-8264-02504E97C0F4}" dt="2020-11-05T16:31:29.549" v="2037"/>
        <pc:sldMkLst>
          <pc:docMk/>
          <pc:sldMk cId="2596074708" sldId="292"/>
        </pc:sldMkLst>
        <pc:spChg chg="del">
          <ac:chgData name="Chelsey West" userId="c6e80dedf13362a2" providerId="LiveId" clId="{14E2BE8A-4C1E-49AC-8264-02504E97C0F4}" dt="2020-11-05T16:31:00.352" v="2031" actId="700"/>
          <ac:spMkLst>
            <pc:docMk/>
            <pc:sldMk cId="2596074708" sldId="292"/>
            <ac:spMk id="2" creationId="{6C1D91A8-FCE2-4CB1-AC00-AD89B5149B3B}"/>
          </ac:spMkLst>
        </pc:spChg>
        <pc:spChg chg="del">
          <ac:chgData name="Chelsey West" userId="c6e80dedf13362a2" providerId="LiveId" clId="{14E2BE8A-4C1E-49AC-8264-02504E97C0F4}" dt="2020-11-05T16:31:00.352" v="2031" actId="700"/>
          <ac:spMkLst>
            <pc:docMk/>
            <pc:sldMk cId="2596074708" sldId="292"/>
            <ac:spMk id="3" creationId="{58247BCE-DCC3-43DE-8931-7ADFC2E6FF6B}"/>
          </ac:spMkLst>
        </pc:spChg>
        <pc:picChg chg="add mod">
          <ac:chgData name="Chelsey West" userId="c6e80dedf13362a2" providerId="LiveId" clId="{14E2BE8A-4C1E-49AC-8264-02504E97C0F4}" dt="2020-11-05T16:31:24.349" v="2035" actId="26606"/>
          <ac:picMkLst>
            <pc:docMk/>
            <pc:sldMk cId="2596074708" sldId="292"/>
            <ac:picMk id="5" creationId="{FA31F167-4C68-400B-8847-8355AE5A2C4C}"/>
          </ac:picMkLst>
        </pc:picChg>
      </pc:sldChg>
      <pc:sldChg chg="new del">
        <pc:chgData name="Chelsey West" userId="c6e80dedf13362a2" providerId="LiveId" clId="{14E2BE8A-4C1E-49AC-8264-02504E97C0F4}" dt="2020-11-05T16:32:33.315" v="2040" actId="47"/>
        <pc:sldMkLst>
          <pc:docMk/>
          <pc:sldMk cId="646953548" sldId="293"/>
        </pc:sldMkLst>
      </pc:sldChg>
      <pc:sldChg chg="add">
        <pc:chgData name="Chelsey West" userId="c6e80dedf13362a2" providerId="LiveId" clId="{14E2BE8A-4C1E-49AC-8264-02504E97C0F4}" dt="2020-11-05T16:32:30.532" v="2039"/>
        <pc:sldMkLst>
          <pc:docMk/>
          <pc:sldMk cId="265312032" sldId="294"/>
        </pc:sldMkLst>
      </pc:sldChg>
      <pc:sldChg chg="addSp delSp modSp new mod modClrScheme chgLayout">
        <pc:chgData name="Chelsey West" userId="c6e80dedf13362a2" providerId="LiveId" clId="{14E2BE8A-4C1E-49AC-8264-02504E97C0F4}" dt="2020-11-05T16:33:58.315" v="2060" actId="478"/>
        <pc:sldMkLst>
          <pc:docMk/>
          <pc:sldMk cId="621776264" sldId="295"/>
        </pc:sldMkLst>
        <pc:spChg chg="del mod ord">
          <ac:chgData name="Chelsey West" userId="c6e80dedf13362a2" providerId="LiveId" clId="{14E2BE8A-4C1E-49AC-8264-02504E97C0F4}" dt="2020-11-05T16:33:11.064" v="2042" actId="700"/>
          <ac:spMkLst>
            <pc:docMk/>
            <pc:sldMk cId="621776264" sldId="295"/>
            <ac:spMk id="2" creationId="{91CFDB06-44CF-4708-85CC-55679518E78E}"/>
          </ac:spMkLst>
        </pc:spChg>
        <pc:spChg chg="del mod ord">
          <ac:chgData name="Chelsey West" userId="c6e80dedf13362a2" providerId="LiveId" clId="{14E2BE8A-4C1E-49AC-8264-02504E97C0F4}" dt="2020-11-05T16:33:11.064" v="2042" actId="700"/>
          <ac:spMkLst>
            <pc:docMk/>
            <pc:sldMk cId="621776264" sldId="295"/>
            <ac:spMk id="3" creationId="{B37D6495-0D0A-4653-B441-561563421AA7}"/>
          </ac:spMkLst>
        </pc:spChg>
        <pc:spChg chg="del">
          <ac:chgData name="Chelsey West" userId="c6e80dedf13362a2" providerId="LiveId" clId="{14E2BE8A-4C1E-49AC-8264-02504E97C0F4}" dt="2020-11-05T16:33:11.064" v="2042" actId="700"/>
          <ac:spMkLst>
            <pc:docMk/>
            <pc:sldMk cId="621776264" sldId="295"/>
            <ac:spMk id="4" creationId="{6ABE925F-BFFF-4526-84DE-256D185E7929}"/>
          </ac:spMkLst>
        </pc:spChg>
        <pc:spChg chg="add mod ord">
          <ac:chgData name="Chelsey West" userId="c6e80dedf13362a2" providerId="LiveId" clId="{14E2BE8A-4C1E-49AC-8264-02504E97C0F4}" dt="2020-11-05T16:33:57.664" v="2059" actId="121"/>
          <ac:spMkLst>
            <pc:docMk/>
            <pc:sldMk cId="621776264" sldId="295"/>
            <ac:spMk id="5" creationId="{3F9214D8-B772-4136-8404-40FCC1C1DC14}"/>
          </ac:spMkLst>
        </pc:spChg>
        <pc:spChg chg="add del mod ord">
          <ac:chgData name="Chelsey West" userId="c6e80dedf13362a2" providerId="LiveId" clId="{14E2BE8A-4C1E-49AC-8264-02504E97C0F4}" dt="2020-11-05T16:33:58.315" v="2060" actId="478"/>
          <ac:spMkLst>
            <pc:docMk/>
            <pc:sldMk cId="621776264" sldId="295"/>
            <ac:spMk id="6" creationId="{CEA7EA62-F020-4C7B-AD7D-AA21C661FB13}"/>
          </ac:spMkLst>
        </pc:spChg>
      </pc:sldChg>
      <pc:sldChg chg="add">
        <pc:chgData name="Chelsey West" userId="c6e80dedf13362a2" providerId="LiveId" clId="{14E2BE8A-4C1E-49AC-8264-02504E97C0F4}" dt="2020-11-05T16:35:16.333" v="2061"/>
        <pc:sldMkLst>
          <pc:docMk/>
          <pc:sldMk cId="2507181453" sldId="296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image" Target="../media/image43.1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image" Target="../media/image43.1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r>
            <a:rPr lang="en-US" dirty="0"/>
            <a:t>Data Extraction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/>
      <dgm:t>
        <a:bodyPr/>
        <a:lstStyle/>
        <a:p>
          <a:r>
            <a:rPr lang="en-US" dirty="0"/>
            <a:t>Data Analysis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9A851902-598F-45E5-AE9F-80E191CFB098}">
      <dgm:prSet phldrT="[Text]"/>
      <dgm:spPr/>
      <dgm:t>
        <a:bodyPr/>
        <a:lstStyle/>
        <a:p>
          <a:r>
            <a:rPr lang="en-US" dirty="0"/>
            <a:t>Data Visualization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6FA96A7B-B3FE-496E-B026-B7111345AC1D}" type="parTrans" cxnId="{5F8BE9CC-8241-4C7F-8473-4EB3BD58B3F0}">
      <dgm:prSet/>
      <dgm:spPr/>
      <dgm:t>
        <a:bodyPr/>
        <a:lstStyle/>
        <a:p>
          <a:endParaRPr lang="en-US"/>
        </a:p>
      </dgm:t>
    </dgm:pt>
    <dgm:pt modelId="{C4BBA736-04CC-4A4D-8D02-21F9CB344826}" type="sibTrans" cxnId="{5F8BE9CC-8241-4C7F-8473-4EB3BD58B3F0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CBCA3711-9040-4DCC-B0F5-9B6AE941CA6B}" type="pres">
      <dgm:prSet presAssocID="{CD7942A0-B7D2-4B14-8FEA-55FC702F5BE7}" presName="FourNodes_1" presStyleLbl="node1" presStyleIdx="0" presStyleCnt="4">
        <dgm:presLayoutVars>
          <dgm:bulletEnabled val="1"/>
        </dgm:presLayoutVars>
      </dgm:prSet>
      <dgm:spPr/>
    </dgm:pt>
    <dgm:pt modelId="{AF2AB68B-1E8D-4109-AAA8-87F2E5EBE90B}" type="pres">
      <dgm:prSet presAssocID="{CD7942A0-B7D2-4B14-8FEA-55FC702F5BE7}" presName="FourNodes_2" presStyleLbl="node1" presStyleIdx="1" presStyleCnt="4">
        <dgm:presLayoutVars>
          <dgm:bulletEnabled val="1"/>
        </dgm:presLayoutVars>
      </dgm:prSet>
      <dgm:spPr/>
    </dgm:pt>
    <dgm:pt modelId="{67B4DAFC-4F81-4AEE-AD94-C38D81943629}" type="pres">
      <dgm:prSet presAssocID="{CD7942A0-B7D2-4B14-8FEA-55FC702F5BE7}" presName="FourNodes_3" presStyleLbl="node1" presStyleIdx="2" presStyleCnt="4">
        <dgm:presLayoutVars>
          <dgm:bulletEnabled val="1"/>
        </dgm:presLayoutVars>
      </dgm:prSet>
      <dgm:spPr/>
    </dgm:pt>
    <dgm:pt modelId="{8DDA8CF0-ADC5-477A-A0E9-41AB48F70E0A}" type="pres">
      <dgm:prSet presAssocID="{CD7942A0-B7D2-4B14-8FEA-55FC702F5BE7}" presName="FourNodes_4" presStyleLbl="node1" presStyleIdx="3" presStyleCnt="4">
        <dgm:presLayoutVars>
          <dgm:bulletEnabled val="1"/>
        </dgm:presLayoutVars>
      </dgm:prSet>
      <dgm:spPr/>
    </dgm:pt>
    <dgm:pt modelId="{32A42729-E24F-46DC-A06E-1C0073657EC9}" type="pres">
      <dgm:prSet presAssocID="{CD7942A0-B7D2-4B14-8FEA-55FC702F5BE7}" presName="FourConn_1-2" presStyleLbl="fgAccFollowNode1" presStyleIdx="0" presStyleCnt="3">
        <dgm:presLayoutVars>
          <dgm:bulletEnabled val="1"/>
        </dgm:presLayoutVars>
      </dgm:prSet>
      <dgm:spPr/>
    </dgm:pt>
    <dgm:pt modelId="{EB44FD7A-EF1E-4FBB-85C6-65A7C18B226C}" type="pres">
      <dgm:prSet presAssocID="{CD7942A0-B7D2-4B14-8FEA-55FC702F5BE7}" presName="FourConn_2-3" presStyleLbl="fgAccFollowNode1" presStyleIdx="1" presStyleCnt="3">
        <dgm:presLayoutVars>
          <dgm:bulletEnabled val="1"/>
        </dgm:presLayoutVars>
      </dgm:prSet>
      <dgm:spPr/>
    </dgm:pt>
    <dgm:pt modelId="{B7FC654F-204B-44DA-92EE-FE5FC3D09E7D}" type="pres">
      <dgm:prSet presAssocID="{CD7942A0-B7D2-4B14-8FEA-55FC702F5BE7}" presName="FourConn_3-4" presStyleLbl="fgAccFollowNode1" presStyleIdx="2" presStyleCnt="3">
        <dgm:presLayoutVars>
          <dgm:bulletEnabled val="1"/>
        </dgm:presLayoutVars>
      </dgm:prSet>
      <dgm:spPr/>
    </dgm:pt>
    <dgm:pt modelId="{569B5FA9-5725-42C9-8E3C-940867D2DE70}" type="pres">
      <dgm:prSet presAssocID="{CD7942A0-B7D2-4B14-8FEA-55FC702F5BE7}" presName="FourNodes_1_text" presStyleLbl="node1" presStyleIdx="3" presStyleCnt="4">
        <dgm:presLayoutVars>
          <dgm:bulletEnabled val="1"/>
        </dgm:presLayoutVars>
      </dgm:prSet>
      <dgm:spPr/>
    </dgm:pt>
    <dgm:pt modelId="{B090ADBF-2018-46B2-901B-EBE44C56D1E9}" type="pres">
      <dgm:prSet presAssocID="{CD7942A0-B7D2-4B14-8FEA-55FC702F5BE7}" presName="FourNodes_2_text" presStyleLbl="node1" presStyleIdx="3" presStyleCnt="4">
        <dgm:presLayoutVars>
          <dgm:bulletEnabled val="1"/>
        </dgm:presLayoutVars>
      </dgm:prSet>
      <dgm:spPr/>
    </dgm:pt>
    <dgm:pt modelId="{C84A7CB8-F2D5-455B-ABCD-DFE3E88ABC4B}" type="pres">
      <dgm:prSet presAssocID="{CD7942A0-B7D2-4B14-8FEA-55FC702F5BE7}" presName="FourNodes_3_text" presStyleLbl="node1" presStyleIdx="3" presStyleCnt="4">
        <dgm:presLayoutVars>
          <dgm:bulletEnabled val="1"/>
        </dgm:presLayoutVars>
      </dgm:prSet>
      <dgm:spPr/>
    </dgm:pt>
    <dgm:pt modelId="{147E6DF3-1B84-465C-B754-D8DD2F2C8C50}" type="pres">
      <dgm:prSet presAssocID="{CD7942A0-B7D2-4B14-8FEA-55FC702F5BE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D8EE618-BB2D-4D70-BCD9-C18F3ECBCD89}" type="presOf" srcId="{B3EFD4A5-9FA1-4ABE-B722-05162509509B}" destId="{EB44FD7A-EF1E-4FBB-85C6-65A7C18B226C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DE2B841-D502-43A3-AD44-3B5011533D82}" type="presOf" srcId="{9A851902-598F-45E5-AE9F-80E191CFB098}" destId="{147E6DF3-1B84-465C-B754-D8DD2F2C8C50}" srcOrd="1" destOrd="0" presId="urn:microsoft.com/office/officeart/2005/8/layout/vProcess5"/>
    <dgm:cxn modelId="{9B1B3548-A36B-48FE-BA9C-B9BC0BEADAAC}" type="presOf" srcId="{095A5E99-E976-4550-8F80-53CC813F2F5A}" destId="{CBCA3711-9040-4DCC-B0F5-9B6AE941CA6B}" srcOrd="0" destOrd="0" presId="urn:microsoft.com/office/officeart/2005/8/layout/vProcess5"/>
    <dgm:cxn modelId="{8580CC79-15AC-4C82-8C57-1D809BC754A5}" type="presOf" srcId="{46037378-034A-4662-877A-B53E1DA069A3}" destId="{B7FC654F-204B-44DA-92EE-FE5FC3D09E7D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A76C39AF-9359-40A3-B679-A762B3280B77}" type="presOf" srcId="{8877691F-1B60-4485-9174-DDEC7EE68B70}" destId="{32A42729-E24F-46DC-A06E-1C0073657EC9}" srcOrd="0" destOrd="0" presId="urn:microsoft.com/office/officeart/2005/8/layout/vProcess5"/>
    <dgm:cxn modelId="{5F8BE9CC-8241-4C7F-8473-4EB3BD58B3F0}" srcId="{CD7942A0-B7D2-4B14-8FEA-55FC702F5BE7}" destId="{9A851902-598F-45E5-AE9F-80E191CFB098}" srcOrd="3" destOrd="0" parTransId="{6FA96A7B-B3FE-496E-B026-B7111345AC1D}" sibTransId="{C4BBA736-04CC-4A4D-8D02-21F9CB344826}"/>
    <dgm:cxn modelId="{F59B9EE2-5A58-4814-AF21-EB3514105ADA}" type="presOf" srcId="{7133ECF5-4190-4604-AA2F-03C9A0A9210F}" destId="{C84A7CB8-F2D5-455B-ABCD-DFE3E88ABC4B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E9F5CBF6-BE22-42FE-808D-FF2370CE75BE}" type="presOf" srcId="{095A5E99-E976-4550-8F80-53CC813F2F5A}" destId="{569B5FA9-5725-42C9-8E3C-940867D2DE70}" srcOrd="1" destOrd="0" presId="urn:microsoft.com/office/officeart/2005/8/layout/vProcess5"/>
    <dgm:cxn modelId="{19B00FF7-938D-4DA7-8766-DAB2B2C4C522}" type="presOf" srcId="{7133ECF5-4190-4604-AA2F-03C9A0A9210F}" destId="{67B4DAFC-4F81-4AEE-AD94-C38D81943629}" srcOrd="0" destOrd="0" presId="urn:microsoft.com/office/officeart/2005/8/layout/vProcess5"/>
    <dgm:cxn modelId="{D2206DF8-AFBA-476D-84B2-2FD2A7154B5D}" type="presOf" srcId="{8EC937D8-BD76-4A12-A3E5-900D5C1E2E05}" destId="{AF2AB68B-1E8D-4109-AAA8-87F2E5EBE90B}" srcOrd="0" destOrd="0" presId="urn:microsoft.com/office/officeart/2005/8/layout/vProcess5"/>
    <dgm:cxn modelId="{2C0ED8FB-9ABE-41D4-9399-4C046890646F}" type="presOf" srcId="{9A851902-598F-45E5-AE9F-80E191CFB098}" destId="{8DDA8CF0-ADC5-477A-A0E9-41AB48F70E0A}" srcOrd="0" destOrd="0" presId="urn:microsoft.com/office/officeart/2005/8/layout/vProcess5"/>
    <dgm:cxn modelId="{6737F6FE-F7A6-421D-AFC3-71B8B64B9745}" type="presOf" srcId="{8EC937D8-BD76-4A12-A3E5-900D5C1E2E05}" destId="{B090ADBF-2018-46B2-901B-EBE44C56D1E9}" srcOrd="1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6D1336AF-F75C-446A-BD7E-155D0CD343C4}" type="presParOf" srcId="{1D84D8B6-AB32-4491-B5D2-EFE3D7668B88}" destId="{CBCA3711-9040-4DCC-B0F5-9B6AE941CA6B}" srcOrd="1" destOrd="0" presId="urn:microsoft.com/office/officeart/2005/8/layout/vProcess5"/>
    <dgm:cxn modelId="{34AB5B65-302F-4BD1-96EC-F11E7C2E3847}" type="presParOf" srcId="{1D84D8B6-AB32-4491-B5D2-EFE3D7668B88}" destId="{AF2AB68B-1E8D-4109-AAA8-87F2E5EBE90B}" srcOrd="2" destOrd="0" presId="urn:microsoft.com/office/officeart/2005/8/layout/vProcess5"/>
    <dgm:cxn modelId="{DA203C7F-CCC0-44CE-A172-12AC332730CE}" type="presParOf" srcId="{1D84D8B6-AB32-4491-B5D2-EFE3D7668B88}" destId="{67B4DAFC-4F81-4AEE-AD94-C38D81943629}" srcOrd="3" destOrd="0" presId="urn:microsoft.com/office/officeart/2005/8/layout/vProcess5"/>
    <dgm:cxn modelId="{7615B825-617D-4513-A1C0-905C31AA3002}" type="presParOf" srcId="{1D84D8B6-AB32-4491-B5D2-EFE3D7668B88}" destId="{8DDA8CF0-ADC5-477A-A0E9-41AB48F70E0A}" srcOrd="4" destOrd="0" presId="urn:microsoft.com/office/officeart/2005/8/layout/vProcess5"/>
    <dgm:cxn modelId="{29991004-F3D0-4BE6-8078-AE4FE0285B44}" type="presParOf" srcId="{1D84D8B6-AB32-4491-B5D2-EFE3D7668B88}" destId="{32A42729-E24F-46DC-A06E-1C0073657EC9}" srcOrd="5" destOrd="0" presId="urn:microsoft.com/office/officeart/2005/8/layout/vProcess5"/>
    <dgm:cxn modelId="{F0CAE6D2-AA62-471E-84E0-DA60E5392D6C}" type="presParOf" srcId="{1D84D8B6-AB32-4491-B5D2-EFE3D7668B88}" destId="{EB44FD7A-EF1E-4FBB-85C6-65A7C18B226C}" srcOrd="6" destOrd="0" presId="urn:microsoft.com/office/officeart/2005/8/layout/vProcess5"/>
    <dgm:cxn modelId="{14522ADE-50A4-43BB-B80F-A7969E668CEA}" type="presParOf" srcId="{1D84D8B6-AB32-4491-B5D2-EFE3D7668B88}" destId="{B7FC654F-204B-44DA-92EE-FE5FC3D09E7D}" srcOrd="7" destOrd="0" presId="urn:microsoft.com/office/officeart/2005/8/layout/vProcess5"/>
    <dgm:cxn modelId="{FC22098D-C3F6-4C39-9E04-ADF3D8CB50A1}" type="presParOf" srcId="{1D84D8B6-AB32-4491-B5D2-EFE3D7668B88}" destId="{569B5FA9-5725-42C9-8E3C-940867D2DE70}" srcOrd="8" destOrd="0" presId="urn:microsoft.com/office/officeart/2005/8/layout/vProcess5"/>
    <dgm:cxn modelId="{BF9B958E-0BDC-4B42-A292-2C675E7DE3B3}" type="presParOf" srcId="{1D84D8B6-AB32-4491-B5D2-EFE3D7668B88}" destId="{B090ADBF-2018-46B2-901B-EBE44C56D1E9}" srcOrd="9" destOrd="0" presId="urn:microsoft.com/office/officeart/2005/8/layout/vProcess5"/>
    <dgm:cxn modelId="{53EF80D7-0486-4A14-AA08-DA7D1E0747A7}" type="presParOf" srcId="{1D84D8B6-AB32-4491-B5D2-EFE3D7668B88}" destId="{C84A7CB8-F2D5-455B-ABCD-DFE3E88ABC4B}" srcOrd="10" destOrd="0" presId="urn:microsoft.com/office/officeart/2005/8/layout/vProcess5"/>
    <dgm:cxn modelId="{5A857DA5-3368-47B5-9ACB-945BDB614912}" type="presParOf" srcId="{1D84D8B6-AB32-4491-B5D2-EFE3D7668B88}" destId="{147E6DF3-1B84-465C-B754-D8DD2F2C8C5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4380F7-8FBA-46E3-B3D0-508570933E84}" type="doc">
      <dgm:prSet loTypeId="urn:microsoft.com/office/officeart/2005/8/layout/p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C33625A-52E7-4A47-8A6A-DC983382372E}">
      <dgm:prSet phldrT="[Text]" custT="1"/>
      <dgm:spPr/>
      <dgm:t>
        <a:bodyPr/>
        <a:lstStyle/>
        <a:p>
          <a:r>
            <a:rPr lang="en-US" sz="1200" b="0" i="0" dirty="0"/>
            <a:t>Emphasis on hygiene and masks usage ranged between 2.5% to 9.52%. </a:t>
          </a:r>
          <a:endParaRPr lang="en-US" sz="1200" dirty="0"/>
        </a:p>
      </dgm:t>
    </dgm:pt>
    <dgm:pt modelId="{497E2A9D-FE05-4145-B629-E2A48203CDA5}" type="parTrans" cxnId="{22C7DD06-31C0-4A75-9E79-E2B04DAA272B}">
      <dgm:prSet/>
      <dgm:spPr/>
      <dgm:t>
        <a:bodyPr/>
        <a:lstStyle/>
        <a:p>
          <a:endParaRPr lang="en-US"/>
        </a:p>
      </dgm:t>
    </dgm:pt>
    <dgm:pt modelId="{45DCB34D-1CD6-4AA8-BAC1-98D7C9997601}" type="sibTrans" cxnId="{22C7DD06-31C0-4A75-9E79-E2B04DAA272B}">
      <dgm:prSet/>
      <dgm:spPr/>
      <dgm:t>
        <a:bodyPr/>
        <a:lstStyle/>
        <a:p>
          <a:endParaRPr lang="en-US"/>
        </a:p>
      </dgm:t>
    </dgm:pt>
    <dgm:pt modelId="{61E5E49E-76D6-4431-81AB-ED58A9E16F34}">
      <dgm:prSet phldrT="[Text]"/>
      <dgm:spPr/>
      <dgm:t>
        <a:bodyPr/>
        <a:lstStyle/>
        <a:p>
          <a:r>
            <a:rPr lang="en-US" b="0" i="0" dirty="0"/>
            <a:t>The MOH places greater emphasis on </a:t>
          </a:r>
          <a:r>
            <a:rPr lang="en-US" b="0" i="1" dirty="0"/>
            <a:t>Telecommuting</a:t>
          </a:r>
          <a:r>
            <a:rPr lang="en-US" b="0" i="0" dirty="0"/>
            <a:t> and </a:t>
          </a:r>
          <a:r>
            <a:rPr lang="en-US" b="0" i="1" dirty="0"/>
            <a:t>Avoiding Crowds</a:t>
          </a:r>
          <a:r>
            <a:rPr lang="en-US" b="0" i="0" dirty="0"/>
            <a:t>. Both messages peak in March (Telecommute 18.75%, Avoid Crowds 21.88%).</a:t>
          </a:r>
        </a:p>
        <a:p>
          <a:endParaRPr lang="en-US" dirty="0"/>
        </a:p>
      </dgm:t>
    </dgm:pt>
    <dgm:pt modelId="{557E29EC-869B-4851-8D5C-AC5C35EB1278}" type="parTrans" cxnId="{4FBCC631-BD0C-4343-B390-4056FFD9903F}">
      <dgm:prSet/>
      <dgm:spPr/>
      <dgm:t>
        <a:bodyPr/>
        <a:lstStyle/>
        <a:p>
          <a:endParaRPr lang="en-US"/>
        </a:p>
      </dgm:t>
    </dgm:pt>
    <dgm:pt modelId="{8EBDFFAD-C35D-41CA-80D1-2F043AC69887}" type="sibTrans" cxnId="{4FBCC631-BD0C-4343-B390-4056FFD9903F}">
      <dgm:prSet/>
      <dgm:spPr/>
      <dgm:t>
        <a:bodyPr/>
        <a:lstStyle/>
        <a:p>
          <a:endParaRPr lang="en-US"/>
        </a:p>
      </dgm:t>
    </dgm:pt>
    <dgm:pt modelId="{71DE1B8B-E82C-423F-9C2F-B8CEC7B47945}" type="pres">
      <dgm:prSet presAssocID="{4B4380F7-8FBA-46E3-B3D0-508570933E84}" presName="Name0" presStyleCnt="0">
        <dgm:presLayoutVars>
          <dgm:dir/>
          <dgm:resizeHandles val="exact"/>
        </dgm:presLayoutVars>
      </dgm:prSet>
      <dgm:spPr/>
    </dgm:pt>
    <dgm:pt modelId="{6BA7AB02-9B67-4F88-88C0-695F537DB847}" type="pres">
      <dgm:prSet presAssocID="{0C33625A-52E7-4A47-8A6A-DC983382372E}" presName="compNode" presStyleCnt="0"/>
      <dgm:spPr/>
    </dgm:pt>
    <dgm:pt modelId="{FAE237FE-C68F-4761-B42C-5950F30DE056}" type="pres">
      <dgm:prSet presAssocID="{0C33625A-52E7-4A47-8A6A-DC983382372E}" presName="pictRect" presStyleLbl="node1" presStyleIdx="0" presStyleCnt="2" custScaleX="71690" custScaleY="86714" custLinFactNeighborX="-500" custLinFactNeighborY="-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42BA1F76-069D-4E69-A456-D6DC9D07B8F8}" type="pres">
      <dgm:prSet presAssocID="{0C33625A-52E7-4A47-8A6A-DC983382372E}" presName="textRect" presStyleLbl="revTx" presStyleIdx="0" presStyleCnt="2">
        <dgm:presLayoutVars>
          <dgm:bulletEnabled val="1"/>
        </dgm:presLayoutVars>
      </dgm:prSet>
      <dgm:spPr/>
    </dgm:pt>
    <dgm:pt modelId="{DC1224D6-C453-4C35-A28C-BBB97BAA6172}" type="pres">
      <dgm:prSet presAssocID="{45DCB34D-1CD6-4AA8-BAC1-98D7C9997601}" presName="sibTrans" presStyleLbl="sibTrans2D1" presStyleIdx="0" presStyleCnt="0"/>
      <dgm:spPr/>
    </dgm:pt>
    <dgm:pt modelId="{A306973E-D4E7-46E2-BADD-2350D1D6BFD9}" type="pres">
      <dgm:prSet presAssocID="{61E5E49E-76D6-4431-81AB-ED58A9E16F34}" presName="compNode" presStyleCnt="0"/>
      <dgm:spPr/>
    </dgm:pt>
    <dgm:pt modelId="{E5178AFD-6593-44E3-B735-6166F512D531}" type="pres">
      <dgm:prSet presAssocID="{61E5E49E-76D6-4431-81AB-ED58A9E16F34}" presName="pictRect" presStyleLbl="node1" presStyleIdx="1" presStyleCnt="2" custScaleX="67904" custScaleY="62481" custLinFactNeighborX="-93" custLinFactNeighborY="-3338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AD4B21D-4988-436D-970A-DBA9C68A3334}" type="pres">
      <dgm:prSet presAssocID="{61E5E49E-76D6-4431-81AB-ED58A9E16F34}" presName="textRect" presStyleLbl="revTx" presStyleIdx="1" presStyleCnt="2" custLinFactNeighborX="-2549" custLinFactNeighborY="-89233">
        <dgm:presLayoutVars>
          <dgm:bulletEnabled val="1"/>
        </dgm:presLayoutVars>
      </dgm:prSet>
      <dgm:spPr/>
    </dgm:pt>
  </dgm:ptLst>
  <dgm:cxnLst>
    <dgm:cxn modelId="{22C7DD06-31C0-4A75-9E79-E2B04DAA272B}" srcId="{4B4380F7-8FBA-46E3-B3D0-508570933E84}" destId="{0C33625A-52E7-4A47-8A6A-DC983382372E}" srcOrd="0" destOrd="0" parTransId="{497E2A9D-FE05-4145-B629-E2A48203CDA5}" sibTransId="{45DCB34D-1CD6-4AA8-BAC1-98D7C9997601}"/>
    <dgm:cxn modelId="{4FBCC631-BD0C-4343-B390-4056FFD9903F}" srcId="{4B4380F7-8FBA-46E3-B3D0-508570933E84}" destId="{61E5E49E-76D6-4431-81AB-ED58A9E16F34}" srcOrd="1" destOrd="0" parTransId="{557E29EC-869B-4851-8D5C-AC5C35EB1278}" sibTransId="{8EBDFFAD-C35D-41CA-80D1-2F043AC69887}"/>
    <dgm:cxn modelId="{121F883C-B4CD-4876-AA4D-8E25A6D968F9}" type="presOf" srcId="{61E5E49E-76D6-4431-81AB-ED58A9E16F34}" destId="{3AD4B21D-4988-436D-970A-DBA9C68A3334}" srcOrd="0" destOrd="0" presId="urn:microsoft.com/office/officeart/2005/8/layout/pList1"/>
    <dgm:cxn modelId="{F04E6362-5950-481D-8A2A-493226700A90}" type="presOf" srcId="{0C33625A-52E7-4A47-8A6A-DC983382372E}" destId="{42BA1F76-069D-4E69-A456-D6DC9D07B8F8}" srcOrd="0" destOrd="0" presId="urn:microsoft.com/office/officeart/2005/8/layout/pList1"/>
    <dgm:cxn modelId="{BF44AA6B-78BC-4393-89B2-A1BD2921183D}" type="presOf" srcId="{4B4380F7-8FBA-46E3-B3D0-508570933E84}" destId="{71DE1B8B-E82C-423F-9C2F-B8CEC7B47945}" srcOrd="0" destOrd="0" presId="urn:microsoft.com/office/officeart/2005/8/layout/pList1"/>
    <dgm:cxn modelId="{32A148E9-4A66-4779-8E98-D398685B8979}" type="presOf" srcId="{45DCB34D-1CD6-4AA8-BAC1-98D7C9997601}" destId="{DC1224D6-C453-4C35-A28C-BBB97BAA6172}" srcOrd="0" destOrd="0" presId="urn:microsoft.com/office/officeart/2005/8/layout/pList1"/>
    <dgm:cxn modelId="{20709D2E-82D0-427B-AE87-289683E8BA3D}" type="presParOf" srcId="{71DE1B8B-E82C-423F-9C2F-B8CEC7B47945}" destId="{6BA7AB02-9B67-4F88-88C0-695F537DB847}" srcOrd="0" destOrd="0" presId="urn:microsoft.com/office/officeart/2005/8/layout/pList1"/>
    <dgm:cxn modelId="{E8A1B79D-BB6F-434E-B020-913666477290}" type="presParOf" srcId="{6BA7AB02-9B67-4F88-88C0-695F537DB847}" destId="{FAE237FE-C68F-4761-B42C-5950F30DE056}" srcOrd="0" destOrd="0" presId="urn:microsoft.com/office/officeart/2005/8/layout/pList1"/>
    <dgm:cxn modelId="{E47800B9-4C3E-41AA-99BF-18248C2B8285}" type="presParOf" srcId="{6BA7AB02-9B67-4F88-88C0-695F537DB847}" destId="{42BA1F76-069D-4E69-A456-D6DC9D07B8F8}" srcOrd="1" destOrd="0" presId="urn:microsoft.com/office/officeart/2005/8/layout/pList1"/>
    <dgm:cxn modelId="{8954C409-2BB2-468A-A8EE-857C4126B4BF}" type="presParOf" srcId="{71DE1B8B-E82C-423F-9C2F-B8CEC7B47945}" destId="{DC1224D6-C453-4C35-A28C-BBB97BAA6172}" srcOrd="1" destOrd="0" presId="urn:microsoft.com/office/officeart/2005/8/layout/pList1"/>
    <dgm:cxn modelId="{99F3B011-0164-414A-B782-563EC86EF752}" type="presParOf" srcId="{71DE1B8B-E82C-423F-9C2F-B8CEC7B47945}" destId="{A306973E-D4E7-46E2-BADD-2350D1D6BFD9}" srcOrd="2" destOrd="0" presId="urn:microsoft.com/office/officeart/2005/8/layout/pList1"/>
    <dgm:cxn modelId="{A822D70A-E7A5-43B9-B152-45A666A39568}" type="presParOf" srcId="{A306973E-D4E7-46E2-BADD-2350D1D6BFD9}" destId="{E5178AFD-6593-44E3-B735-6166F512D531}" srcOrd="0" destOrd="0" presId="urn:microsoft.com/office/officeart/2005/8/layout/pList1"/>
    <dgm:cxn modelId="{A1F78EBF-A0F0-4123-9575-2AE463A95315}" type="presParOf" srcId="{A306973E-D4E7-46E2-BADD-2350D1D6BFD9}" destId="{3AD4B21D-4988-436D-970A-DBA9C68A333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42072-E6A0-47F6-B45B-7E6D8955193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E619A2-E736-4AC5-9F0B-97684042308D}">
      <dgm:prSet phldrT="[Text]"/>
      <dgm:spPr/>
      <dgm:t>
        <a:bodyPr/>
        <a:lstStyle/>
        <a:p>
          <a:r>
            <a:rPr lang="en-US" dirty="0"/>
            <a:t>Analysis of the timeline of announcements of government-mandated restrictions and how they relate to new infection trends.</a:t>
          </a:r>
        </a:p>
      </dgm:t>
    </dgm:pt>
    <dgm:pt modelId="{88F38EB3-89BF-40BF-85D7-8DD7A9139D3C}" type="parTrans" cxnId="{9AEF4242-FCC0-479B-8C5B-91C6B17BF2CC}">
      <dgm:prSet/>
      <dgm:spPr/>
      <dgm:t>
        <a:bodyPr/>
        <a:lstStyle/>
        <a:p>
          <a:endParaRPr lang="en-US"/>
        </a:p>
      </dgm:t>
    </dgm:pt>
    <dgm:pt modelId="{320EF8DD-4F50-4317-A498-A9AAB3658004}" type="sibTrans" cxnId="{9AEF4242-FCC0-479B-8C5B-91C6B17BF2CC}">
      <dgm:prSet/>
      <dgm:spPr/>
      <dgm:t>
        <a:bodyPr/>
        <a:lstStyle/>
        <a:p>
          <a:endParaRPr lang="en-US"/>
        </a:p>
      </dgm:t>
    </dgm:pt>
    <dgm:pt modelId="{0D74319C-F96A-4988-87DC-3BF90902A3C8}">
      <dgm:prSet phldrT="[Text]"/>
      <dgm:spPr/>
      <dgm:t>
        <a:bodyPr/>
        <a:lstStyle/>
        <a:p>
          <a:r>
            <a:rPr lang="en-US" dirty="0">
              <a:effectLst/>
              <a:ea typeface="SimSun" panose="02010600030101010101" pitchFamily="2" charset="-122"/>
            </a:rPr>
            <a:t>In late March several travel restrictions are put in place, which in effect reduced the number of air travel arrival and departure passengers in April and May  to less than 1% of the monthly average for 2019.</a:t>
          </a:r>
          <a:endParaRPr lang="en-US" dirty="0"/>
        </a:p>
      </dgm:t>
    </dgm:pt>
    <dgm:pt modelId="{1D60869D-FE60-42A4-B7D9-58B012D73021}" type="parTrans" cxnId="{CD38D48E-EAF3-4206-8D7F-C2BD121E2C7C}">
      <dgm:prSet/>
      <dgm:spPr/>
      <dgm:t>
        <a:bodyPr/>
        <a:lstStyle/>
        <a:p>
          <a:endParaRPr lang="en-US"/>
        </a:p>
      </dgm:t>
    </dgm:pt>
    <dgm:pt modelId="{BB037F3C-C533-4DDF-99D5-D50AE6C13385}" type="sibTrans" cxnId="{CD38D48E-EAF3-4206-8D7F-C2BD121E2C7C}">
      <dgm:prSet/>
      <dgm:spPr/>
      <dgm:t>
        <a:bodyPr/>
        <a:lstStyle/>
        <a:p>
          <a:endParaRPr lang="en-US"/>
        </a:p>
      </dgm:t>
    </dgm:pt>
    <dgm:pt modelId="{A6271172-807F-4E40-9C96-398CDB0CD0A4}">
      <dgm:prSet phldrT="[Text]"/>
      <dgm:spPr/>
      <dgm:t>
        <a:bodyPr/>
        <a:lstStyle/>
        <a:p>
          <a:r>
            <a:rPr lang="en-US" dirty="0">
              <a:effectLst/>
              <a:ea typeface="SimSun" panose="02010600030101010101" pitchFamily="2" charset="-122"/>
            </a:rPr>
            <a:t>Travel restrictions include Travel Advisories for Singapore residents, mandatory 14-day isolation for arriving residents, prohibition of entry and transit of short-term visitors.	</a:t>
          </a:r>
          <a:endParaRPr lang="en-US" dirty="0"/>
        </a:p>
      </dgm:t>
    </dgm:pt>
    <dgm:pt modelId="{31BAA595-9672-4E5B-BCDD-AFD1D01BD88C}" type="parTrans" cxnId="{D9CEFEC6-0BF8-4CB4-9A0D-A62CBAAB9127}">
      <dgm:prSet/>
      <dgm:spPr/>
      <dgm:t>
        <a:bodyPr/>
        <a:lstStyle/>
        <a:p>
          <a:endParaRPr lang="en-US"/>
        </a:p>
      </dgm:t>
    </dgm:pt>
    <dgm:pt modelId="{2A8F8A41-5847-4F6F-A47C-94C1709372C1}" type="sibTrans" cxnId="{D9CEFEC6-0BF8-4CB4-9A0D-A62CBAAB9127}">
      <dgm:prSet/>
      <dgm:spPr/>
      <dgm:t>
        <a:bodyPr/>
        <a:lstStyle/>
        <a:p>
          <a:endParaRPr lang="en-US"/>
        </a:p>
      </dgm:t>
    </dgm:pt>
    <dgm:pt modelId="{2E6963F3-8AE0-40EA-8F1F-5EB026F4974C}">
      <dgm:prSet phldrT="[Text]"/>
      <dgm:spPr/>
      <dgm:t>
        <a:bodyPr/>
        <a:lstStyle/>
        <a:p>
          <a:r>
            <a:rPr lang="en-US" dirty="0">
              <a:effectLst/>
              <a:ea typeface="SimSun" panose="02010600030101010101" pitchFamily="2" charset="-122"/>
            </a:rPr>
            <a:t>In early April elevated Social Distancing mandates are enacted (04/03). Masks in public are mandated by 04/15, while cases are still increasing sharply.	</a:t>
          </a:r>
          <a:endParaRPr lang="en-US" dirty="0"/>
        </a:p>
      </dgm:t>
    </dgm:pt>
    <dgm:pt modelId="{075507B0-8BC6-4CB2-8C54-4A8360D1D1F1}" type="parTrans" cxnId="{4E36CA14-406D-4E83-A557-C81CAEE238D3}">
      <dgm:prSet/>
      <dgm:spPr/>
      <dgm:t>
        <a:bodyPr/>
        <a:lstStyle/>
        <a:p>
          <a:endParaRPr lang="en-US"/>
        </a:p>
      </dgm:t>
    </dgm:pt>
    <dgm:pt modelId="{689EA7C7-73AD-4404-9700-5C4608F2A357}" type="sibTrans" cxnId="{4E36CA14-406D-4E83-A557-C81CAEE238D3}">
      <dgm:prSet/>
      <dgm:spPr/>
      <dgm:t>
        <a:bodyPr/>
        <a:lstStyle/>
        <a:p>
          <a:endParaRPr lang="en-US"/>
        </a:p>
      </dgm:t>
    </dgm:pt>
    <dgm:pt modelId="{7A6C28D7-8CFE-42F3-8AD0-3CCA5C5D3474}">
      <dgm:prSet phldrT="[Text]"/>
      <dgm:spPr/>
      <dgm:t>
        <a:bodyPr/>
        <a:lstStyle/>
        <a:p>
          <a:r>
            <a:rPr lang="en-US" dirty="0">
              <a:effectLst/>
              <a:ea typeface="SimSun" panose="02010600030101010101" pitchFamily="2" charset="-122"/>
            </a:rPr>
            <a:t>By early May we can see the first significant drops in new infections (about 2 weeks after Masks mandate, and 4 weeks after start of Circuit Breaker measures).</a:t>
          </a:r>
          <a:endParaRPr lang="en-US" dirty="0"/>
        </a:p>
      </dgm:t>
    </dgm:pt>
    <dgm:pt modelId="{0008204E-9102-43B7-BC34-711D7D1FCE7C}" type="parTrans" cxnId="{67C8F5FE-46CD-4DFE-8266-CCD127A8AC00}">
      <dgm:prSet/>
      <dgm:spPr/>
      <dgm:t>
        <a:bodyPr/>
        <a:lstStyle/>
        <a:p>
          <a:endParaRPr lang="en-US"/>
        </a:p>
      </dgm:t>
    </dgm:pt>
    <dgm:pt modelId="{152C65AE-5CD8-4254-A72B-CFBD7D29256C}" type="sibTrans" cxnId="{67C8F5FE-46CD-4DFE-8266-CCD127A8AC00}">
      <dgm:prSet/>
      <dgm:spPr/>
      <dgm:t>
        <a:bodyPr/>
        <a:lstStyle/>
        <a:p>
          <a:endParaRPr lang="en-US"/>
        </a:p>
      </dgm:t>
    </dgm:pt>
    <dgm:pt modelId="{02319D46-8599-44D4-B44E-09308173E120}">
      <dgm:prSet phldrT="[Text]"/>
      <dgm:spPr/>
      <dgm:t>
        <a:bodyPr/>
        <a:lstStyle/>
        <a:p>
          <a:r>
            <a:rPr lang="en-US" dirty="0">
              <a:effectLst/>
              <a:ea typeface="SimSun" panose="02010600030101010101" pitchFamily="2" charset="-122"/>
            </a:rPr>
            <a:t>New infections continue to trend down during May, and Circuit Breaker restrictions are eased or lifted by Jun 01</a:t>
          </a:r>
          <a:r>
            <a: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rPr>
            <a:t>.</a:t>
          </a:r>
          <a:endParaRPr lang="en-US" dirty="0"/>
        </a:p>
      </dgm:t>
    </dgm:pt>
    <dgm:pt modelId="{B889200B-C66B-4BB2-AEBC-9587A0BEDBBF}" type="parTrans" cxnId="{52131AEF-4CAE-4B0A-A552-F6CD77F51140}">
      <dgm:prSet/>
      <dgm:spPr/>
      <dgm:t>
        <a:bodyPr/>
        <a:lstStyle/>
        <a:p>
          <a:endParaRPr lang="en-US"/>
        </a:p>
      </dgm:t>
    </dgm:pt>
    <dgm:pt modelId="{A71DC724-337A-405D-8A51-978A280F499A}" type="sibTrans" cxnId="{52131AEF-4CAE-4B0A-A552-F6CD77F51140}">
      <dgm:prSet/>
      <dgm:spPr/>
      <dgm:t>
        <a:bodyPr/>
        <a:lstStyle/>
        <a:p>
          <a:endParaRPr lang="en-US"/>
        </a:p>
      </dgm:t>
    </dgm:pt>
    <dgm:pt modelId="{EFFF184B-2588-43BD-B78B-EEEEE400A69A}" type="pres">
      <dgm:prSet presAssocID="{08042072-E6A0-47F6-B45B-7E6D89551934}" presName="vert0" presStyleCnt="0">
        <dgm:presLayoutVars>
          <dgm:dir/>
          <dgm:animOne val="branch"/>
          <dgm:animLvl val="lvl"/>
        </dgm:presLayoutVars>
      </dgm:prSet>
      <dgm:spPr/>
    </dgm:pt>
    <dgm:pt modelId="{2318C463-9CE0-4DD0-A1CD-5AAE8666CD9B}" type="pres">
      <dgm:prSet presAssocID="{9CE619A2-E736-4AC5-9F0B-97684042308D}" presName="thickLine" presStyleLbl="alignNode1" presStyleIdx="0" presStyleCnt="1"/>
      <dgm:spPr/>
    </dgm:pt>
    <dgm:pt modelId="{B3C78221-18E5-4306-AE12-928A0A1DA93C}" type="pres">
      <dgm:prSet presAssocID="{9CE619A2-E736-4AC5-9F0B-97684042308D}" presName="horz1" presStyleCnt="0"/>
      <dgm:spPr/>
    </dgm:pt>
    <dgm:pt modelId="{09712F56-2A9E-4B65-B447-5CB5528C1824}" type="pres">
      <dgm:prSet presAssocID="{9CE619A2-E736-4AC5-9F0B-97684042308D}" presName="tx1" presStyleLbl="revTx" presStyleIdx="0" presStyleCnt="6"/>
      <dgm:spPr/>
    </dgm:pt>
    <dgm:pt modelId="{D9B3362A-587B-4ACF-9325-30CE5834AC95}" type="pres">
      <dgm:prSet presAssocID="{9CE619A2-E736-4AC5-9F0B-97684042308D}" presName="vert1" presStyleCnt="0"/>
      <dgm:spPr/>
    </dgm:pt>
    <dgm:pt modelId="{B660DFB7-9BF2-4D56-A82E-03591A4BF4C4}" type="pres">
      <dgm:prSet presAssocID="{0D74319C-F96A-4988-87DC-3BF90902A3C8}" presName="vertSpace2a" presStyleCnt="0"/>
      <dgm:spPr/>
    </dgm:pt>
    <dgm:pt modelId="{B63C2C46-87CA-410B-9589-E12BD72F7413}" type="pres">
      <dgm:prSet presAssocID="{0D74319C-F96A-4988-87DC-3BF90902A3C8}" presName="horz2" presStyleCnt="0"/>
      <dgm:spPr/>
    </dgm:pt>
    <dgm:pt modelId="{A2BF8405-671A-486E-A8DD-354A1281B942}" type="pres">
      <dgm:prSet presAssocID="{0D74319C-F96A-4988-87DC-3BF90902A3C8}" presName="horzSpace2" presStyleCnt="0"/>
      <dgm:spPr/>
    </dgm:pt>
    <dgm:pt modelId="{374D3A90-8868-4A4B-8F13-4FB981E272E6}" type="pres">
      <dgm:prSet presAssocID="{0D74319C-F96A-4988-87DC-3BF90902A3C8}" presName="tx2" presStyleLbl="revTx" presStyleIdx="1" presStyleCnt="6"/>
      <dgm:spPr/>
    </dgm:pt>
    <dgm:pt modelId="{68DB3F84-AD55-4AEE-BF5B-A8FECE10B2A9}" type="pres">
      <dgm:prSet presAssocID="{0D74319C-F96A-4988-87DC-3BF90902A3C8}" presName="vert2" presStyleCnt="0"/>
      <dgm:spPr/>
    </dgm:pt>
    <dgm:pt modelId="{CEEF19C7-EF76-48D9-BED2-4BE1036E6765}" type="pres">
      <dgm:prSet presAssocID="{0D74319C-F96A-4988-87DC-3BF90902A3C8}" presName="thinLine2b" presStyleLbl="callout" presStyleIdx="0" presStyleCnt="5"/>
      <dgm:spPr/>
    </dgm:pt>
    <dgm:pt modelId="{BF5830A6-3454-43BD-8B4E-C2019D9A0D3B}" type="pres">
      <dgm:prSet presAssocID="{0D74319C-F96A-4988-87DC-3BF90902A3C8}" presName="vertSpace2b" presStyleCnt="0"/>
      <dgm:spPr/>
    </dgm:pt>
    <dgm:pt modelId="{722A2234-EE88-451F-A852-575AB82B7447}" type="pres">
      <dgm:prSet presAssocID="{A6271172-807F-4E40-9C96-398CDB0CD0A4}" presName="horz2" presStyleCnt="0"/>
      <dgm:spPr/>
    </dgm:pt>
    <dgm:pt modelId="{8E01ADDE-7FD0-4695-A3A5-B2C1A134E433}" type="pres">
      <dgm:prSet presAssocID="{A6271172-807F-4E40-9C96-398CDB0CD0A4}" presName="horzSpace2" presStyleCnt="0"/>
      <dgm:spPr/>
    </dgm:pt>
    <dgm:pt modelId="{8F5B4418-B187-46E5-9B06-DADAB7709F19}" type="pres">
      <dgm:prSet presAssocID="{A6271172-807F-4E40-9C96-398CDB0CD0A4}" presName="tx2" presStyleLbl="revTx" presStyleIdx="2" presStyleCnt="6"/>
      <dgm:spPr/>
    </dgm:pt>
    <dgm:pt modelId="{B92A61EB-E217-424B-AF3F-A9FDCEA4768E}" type="pres">
      <dgm:prSet presAssocID="{A6271172-807F-4E40-9C96-398CDB0CD0A4}" presName="vert2" presStyleCnt="0"/>
      <dgm:spPr/>
    </dgm:pt>
    <dgm:pt modelId="{97665D9E-899E-405C-801A-7F7E20361D16}" type="pres">
      <dgm:prSet presAssocID="{A6271172-807F-4E40-9C96-398CDB0CD0A4}" presName="thinLine2b" presStyleLbl="callout" presStyleIdx="1" presStyleCnt="5"/>
      <dgm:spPr/>
    </dgm:pt>
    <dgm:pt modelId="{10B91A41-4E34-4C74-ADA4-04065DD0451C}" type="pres">
      <dgm:prSet presAssocID="{A6271172-807F-4E40-9C96-398CDB0CD0A4}" presName="vertSpace2b" presStyleCnt="0"/>
      <dgm:spPr/>
    </dgm:pt>
    <dgm:pt modelId="{DF3BDECC-B79E-4519-AF8C-A5F938D584E4}" type="pres">
      <dgm:prSet presAssocID="{2E6963F3-8AE0-40EA-8F1F-5EB026F4974C}" presName="horz2" presStyleCnt="0"/>
      <dgm:spPr/>
    </dgm:pt>
    <dgm:pt modelId="{E46300C8-9526-40A2-B685-99CEED4E8A14}" type="pres">
      <dgm:prSet presAssocID="{2E6963F3-8AE0-40EA-8F1F-5EB026F4974C}" presName="horzSpace2" presStyleCnt="0"/>
      <dgm:spPr/>
    </dgm:pt>
    <dgm:pt modelId="{C5AA3C2E-4B79-4D4C-A651-DD651580C043}" type="pres">
      <dgm:prSet presAssocID="{2E6963F3-8AE0-40EA-8F1F-5EB026F4974C}" presName="tx2" presStyleLbl="revTx" presStyleIdx="3" presStyleCnt="6"/>
      <dgm:spPr/>
    </dgm:pt>
    <dgm:pt modelId="{CF344F7E-5450-4717-B7B8-BF2742EE32D4}" type="pres">
      <dgm:prSet presAssocID="{2E6963F3-8AE0-40EA-8F1F-5EB026F4974C}" presName="vert2" presStyleCnt="0"/>
      <dgm:spPr/>
    </dgm:pt>
    <dgm:pt modelId="{2C52DF8D-B920-4B71-85CF-172D06BC3936}" type="pres">
      <dgm:prSet presAssocID="{2E6963F3-8AE0-40EA-8F1F-5EB026F4974C}" presName="thinLine2b" presStyleLbl="callout" presStyleIdx="2" presStyleCnt="5"/>
      <dgm:spPr/>
    </dgm:pt>
    <dgm:pt modelId="{7A693CF4-24DE-4564-8A2E-88BB07C08A2E}" type="pres">
      <dgm:prSet presAssocID="{2E6963F3-8AE0-40EA-8F1F-5EB026F4974C}" presName="vertSpace2b" presStyleCnt="0"/>
      <dgm:spPr/>
    </dgm:pt>
    <dgm:pt modelId="{75645636-2C9E-46FE-9208-525C746F96C2}" type="pres">
      <dgm:prSet presAssocID="{7A6C28D7-8CFE-42F3-8AD0-3CCA5C5D3474}" presName="horz2" presStyleCnt="0"/>
      <dgm:spPr/>
    </dgm:pt>
    <dgm:pt modelId="{1D26524E-22EC-4F9B-98CF-6E0DA8053468}" type="pres">
      <dgm:prSet presAssocID="{7A6C28D7-8CFE-42F3-8AD0-3CCA5C5D3474}" presName="horzSpace2" presStyleCnt="0"/>
      <dgm:spPr/>
    </dgm:pt>
    <dgm:pt modelId="{726C6FFC-AECD-4003-AC69-BDB675B491E1}" type="pres">
      <dgm:prSet presAssocID="{7A6C28D7-8CFE-42F3-8AD0-3CCA5C5D3474}" presName="tx2" presStyleLbl="revTx" presStyleIdx="4" presStyleCnt="6"/>
      <dgm:spPr/>
    </dgm:pt>
    <dgm:pt modelId="{4D5A5210-E568-4D74-91E2-8A1DB35FD4CA}" type="pres">
      <dgm:prSet presAssocID="{7A6C28D7-8CFE-42F3-8AD0-3CCA5C5D3474}" presName="vert2" presStyleCnt="0"/>
      <dgm:spPr/>
    </dgm:pt>
    <dgm:pt modelId="{14D8E8A6-7A86-4DE6-BCB1-18636D774F02}" type="pres">
      <dgm:prSet presAssocID="{7A6C28D7-8CFE-42F3-8AD0-3CCA5C5D3474}" presName="thinLine2b" presStyleLbl="callout" presStyleIdx="3" presStyleCnt="5"/>
      <dgm:spPr/>
    </dgm:pt>
    <dgm:pt modelId="{8192B356-D357-4692-B55D-DDE1B6338902}" type="pres">
      <dgm:prSet presAssocID="{7A6C28D7-8CFE-42F3-8AD0-3CCA5C5D3474}" presName="vertSpace2b" presStyleCnt="0"/>
      <dgm:spPr/>
    </dgm:pt>
    <dgm:pt modelId="{D5B2FCBB-F2EF-4D53-979B-6BE7470F6366}" type="pres">
      <dgm:prSet presAssocID="{02319D46-8599-44D4-B44E-09308173E120}" presName="horz2" presStyleCnt="0"/>
      <dgm:spPr/>
    </dgm:pt>
    <dgm:pt modelId="{29306BB7-BED9-4076-AF0E-944534763A68}" type="pres">
      <dgm:prSet presAssocID="{02319D46-8599-44D4-B44E-09308173E120}" presName="horzSpace2" presStyleCnt="0"/>
      <dgm:spPr/>
    </dgm:pt>
    <dgm:pt modelId="{119B26A6-F8B8-4F4E-B133-C136A1FDD818}" type="pres">
      <dgm:prSet presAssocID="{02319D46-8599-44D4-B44E-09308173E120}" presName="tx2" presStyleLbl="revTx" presStyleIdx="5" presStyleCnt="6"/>
      <dgm:spPr/>
    </dgm:pt>
    <dgm:pt modelId="{BA7F40BC-C3A5-4E74-A27F-BBE14061BB6A}" type="pres">
      <dgm:prSet presAssocID="{02319D46-8599-44D4-B44E-09308173E120}" presName="vert2" presStyleCnt="0"/>
      <dgm:spPr/>
    </dgm:pt>
    <dgm:pt modelId="{E19BB949-4EA1-471B-B21A-0746B705C6E2}" type="pres">
      <dgm:prSet presAssocID="{02319D46-8599-44D4-B44E-09308173E120}" presName="thinLine2b" presStyleLbl="callout" presStyleIdx="4" presStyleCnt="5"/>
      <dgm:spPr/>
    </dgm:pt>
    <dgm:pt modelId="{00D69B4C-749D-4F91-91C6-71D68F2E298A}" type="pres">
      <dgm:prSet presAssocID="{02319D46-8599-44D4-B44E-09308173E120}" presName="vertSpace2b" presStyleCnt="0"/>
      <dgm:spPr/>
    </dgm:pt>
  </dgm:ptLst>
  <dgm:cxnLst>
    <dgm:cxn modelId="{954C4613-2F38-4FBE-9646-9D83238A3C38}" type="presOf" srcId="{9CE619A2-E736-4AC5-9F0B-97684042308D}" destId="{09712F56-2A9E-4B65-B447-5CB5528C1824}" srcOrd="0" destOrd="0" presId="urn:microsoft.com/office/officeart/2008/layout/LinedList"/>
    <dgm:cxn modelId="{4E36CA14-406D-4E83-A557-C81CAEE238D3}" srcId="{9CE619A2-E736-4AC5-9F0B-97684042308D}" destId="{2E6963F3-8AE0-40EA-8F1F-5EB026F4974C}" srcOrd="2" destOrd="0" parTransId="{075507B0-8BC6-4CB2-8C54-4A8360D1D1F1}" sibTransId="{689EA7C7-73AD-4404-9700-5C4608F2A357}"/>
    <dgm:cxn modelId="{130CCC1B-C34D-4FAB-9BFB-81CF18BBAA03}" type="presOf" srcId="{02319D46-8599-44D4-B44E-09308173E120}" destId="{119B26A6-F8B8-4F4E-B133-C136A1FDD818}" srcOrd="0" destOrd="0" presId="urn:microsoft.com/office/officeart/2008/layout/LinedList"/>
    <dgm:cxn modelId="{36001322-5373-4258-B27E-DEECA30A272B}" type="presOf" srcId="{08042072-E6A0-47F6-B45B-7E6D89551934}" destId="{EFFF184B-2588-43BD-B78B-EEEEE400A69A}" srcOrd="0" destOrd="0" presId="urn:microsoft.com/office/officeart/2008/layout/LinedList"/>
    <dgm:cxn modelId="{9AEF4242-FCC0-479B-8C5B-91C6B17BF2CC}" srcId="{08042072-E6A0-47F6-B45B-7E6D89551934}" destId="{9CE619A2-E736-4AC5-9F0B-97684042308D}" srcOrd="0" destOrd="0" parTransId="{88F38EB3-89BF-40BF-85D7-8DD7A9139D3C}" sibTransId="{320EF8DD-4F50-4317-A498-A9AAB3658004}"/>
    <dgm:cxn modelId="{55C10847-8D29-4BC8-B2FF-0E3F469F5ECA}" type="presOf" srcId="{7A6C28D7-8CFE-42F3-8AD0-3CCA5C5D3474}" destId="{726C6FFC-AECD-4003-AC69-BDB675B491E1}" srcOrd="0" destOrd="0" presId="urn:microsoft.com/office/officeart/2008/layout/LinedList"/>
    <dgm:cxn modelId="{CD38D48E-EAF3-4206-8D7F-C2BD121E2C7C}" srcId="{9CE619A2-E736-4AC5-9F0B-97684042308D}" destId="{0D74319C-F96A-4988-87DC-3BF90902A3C8}" srcOrd="0" destOrd="0" parTransId="{1D60869D-FE60-42A4-B7D9-58B012D73021}" sibTransId="{BB037F3C-C533-4DDF-99D5-D50AE6C13385}"/>
    <dgm:cxn modelId="{6B924C9B-B47E-4F9F-A7DE-E1CFD5EBD13C}" type="presOf" srcId="{A6271172-807F-4E40-9C96-398CDB0CD0A4}" destId="{8F5B4418-B187-46E5-9B06-DADAB7709F19}" srcOrd="0" destOrd="0" presId="urn:microsoft.com/office/officeart/2008/layout/LinedList"/>
    <dgm:cxn modelId="{061F44A7-3EB6-48BB-9888-FBB43DE01BBC}" type="presOf" srcId="{0D74319C-F96A-4988-87DC-3BF90902A3C8}" destId="{374D3A90-8868-4A4B-8F13-4FB981E272E6}" srcOrd="0" destOrd="0" presId="urn:microsoft.com/office/officeart/2008/layout/LinedList"/>
    <dgm:cxn modelId="{D9CEFEC6-0BF8-4CB4-9A0D-A62CBAAB9127}" srcId="{9CE619A2-E736-4AC5-9F0B-97684042308D}" destId="{A6271172-807F-4E40-9C96-398CDB0CD0A4}" srcOrd="1" destOrd="0" parTransId="{31BAA595-9672-4E5B-BCDD-AFD1D01BD88C}" sibTransId="{2A8F8A41-5847-4F6F-A47C-94C1709372C1}"/>
    <dgm:cxn modelId="{2BB47BD1-E40E-4BDF-B9AB-7E1E3FF091E5}" type="presOf" srcId="{2E6963F3-8AE0-40EA-8F1F-5EB026F4974C}" destId="{C5AA3C2E-4B79-4D4C-A651-DD651580C043}" srcOrd="0" destOrd="0" presId="urn:microsoft.com/office/officeart/2008/layout/LinedList"/>
    <dgm:cxn modelId="{52131AEF-4CAE-4B0A-A552-F6CD77F51140}" srcId="{9CE619A2-E736-4AC5-9F0B-97684042308D}" destId="{02319D46-8599-44D4-B44E-09308173E120}" srcOrd="4" destOrd="0" parTransId="{B889200B-C66B-4BB2-AEBC-9587A0BEDBBF}" sibTransId="{A71DC724-337A-405D-8A51-978A280F499A}"/>
    <dgm:cxn modelId="{67C8F5FE-46CD-4DFE-8266-CCD127A8AC00}" srcId="{9CE619A2-E736-4AC5-9F0B-97684042308D}" destId="{7A6C28D7-8CFE-42F3-8AD0-3CCA5C5D3474}" srcOrd="3" destOrd="0" parTransId="{0008204E-9102-43B7-BC34-711D7D1FCE7C}" sibTransId="{152C65AE-5CD8-4254-A72B-CFBD7D29256C}"/>
    <dgm:cxn modelId="{1F9EFDDF-AD03-4536-B923-A29D5FD57769}" type="presParOf" srcId="{EFFF184B-2588-43BD-B78B-EEEEE400A69A}" destId="{2318C463-9CE0-4DD0-A1CD-5AAE8666CD9B}" srcOrd="0" destOrd="0" presId="urn:microsoft.com/office/officeart/2008/layout/LinedList"/>
    <dgm:cxn modelId="{07A6840C-5730-4A1A-8864-D2003C636FA8}" type="presParOf" srcId="{EFFF184B-2588-43BD-B78B-EEEEE400A69A}" destId="{B3C78221-18E5-4306-AE12-928A0A1DA93C}" srcOrd="1" destOrd="0" presId="urn:microsoft.com/office/officeart/2008/layout/LinedList"/>
    <dgm:cxn modelId="{2BDDBE83-8DA0-4AB8-BD1D-8C59EA4FDE9A}" type="presParOf" srcId="{B3C78221-18E5-4306-AE12-928A0A1DA93C}" destId="{09712F56-2A9E-4B65-B447-5CB5528C1824}" srcOrd="0" destOrd="0" presId="urn:microsoft.com/office/officeart/2008/layout/LinedList"/>
    <dgm:cxn modelId="{E5FFD853-0B28-401A-93A0-398DB91A9DDB}" type="presParOf" srcId="{B3C78221-18E5-4306-AE12-928A0A1DA93C}" destId="{D9B3362A-587B-4ACF-9325-30CE5834AC95}" srcOrd="1" destOrd="0" presId="urn:microsoft.com/office/officeart/2008/layout/LinedList"/>
    <dgm:cxn modelId="{4948D894-019A-4959-8817-C2F47B56D875}" type="presParOf" srcId="{D9B3362A-587B-4ACF-9325-30CE5834AC95}" destId="{B660DFB7-9BF2-4D56-A82E-03591A4BF4C4}" srcOrd="0" destOrd="0" presId="urn:microsoft.com/office/officeart/2008/layout/LinedList"/>
    <dgm:cxn modelId="{19ED1D33-FAAD-492B-95A3-0ECAC7BA7D80}" type="presParOf" srcId="{D9B3362A-587B-4ACF-9325-30CE5834AC95}" destId="{B63C2C46-87CA-410B-9589-E12BD72F7413}" srcOrd="1" destOrd="0" presId="urn:microsoft.com/office/officeart/2008/layout/LinedList"/>
    <dgm:cxn modelId="{83620CE5-A680-4E03-B682-8661EBE688B0}" type="presParOf" srcId="{B63C2C46-87CA-410B-9589-E12BD72F7413}" destId="{A2BF8405-671A-486E-A8DD-354A1281B942}" srcOrd="0" destOrd="0" presId="urn:microsoft.com/office/officeart/2008/layout/LinedList"/>
    <dgm:cxn modelId="{FAEA24A1-17FC-46DB-945B-7BF8F274F549}" type="presParOf" srcId="{B63C2C46-87CA-410B-9589-E12BD72F7413}" destId="{374D3A90-8868-4A4B-8F13-4FB981E272E6}" srcOrd="1" destOrd="0" presId="urn:microsoft.com/office/officeart/2008/layout/LinedList"/>
    <dgm:cxn modelId="{821F45AE-601B-4D16-8586-DC6E7097B500}" type="presParOf" srcId="{B63C2C46-87CA-410B-9589-E12BD72F7413}" destId="{68DB3F84-AD55-4AEE-BF5B-A8FECE10B2A9}" srcOrd="2" destOrd="0" presId="urn:microsoft.com/office/officeart/2008/layout/LinedList"/>
    <dgm:cxn modelId="{2D2D1252-AEFD-4F31-B5A8-2F2B9BEECAA5}" type="presParOf" srcId="{D9B3362A-587B-4ACF-9325-30CE5834AC95}" destId="{CEEF19C7-EF76-48D9-BED2-4BE1036E6765}" srcOrd="2" destOrd="0" presId="urn:microsoft.com/office/officeart/2008/layout/LinedList"/>
    <dgm:cxn modelId="{00206BEE-D2B9-4BD1-B59D-B043F5106727}" type="presParOf" srcId="{D9B3362A-587B-4ACF-9325-30CE5834AC95}" destId="{BF5830A6-3454-43BD-8B4E-C2019D9A0D3B}" srcOrd="3" destOrd="0" presId="urn:microsoft.com/office/officeart/2008/layout/LinedList"/>
    <dgm:cxn modelId="{A701F31B-A3FF-4105-9EEC-F5035335D59D}" type="presParOf" srcId="{D9B3362A-587B-4ACF-9325-30CE5834AC95}" destId="{722A2234-EE88-451F-A852-575AB82B7447}" srcOrd="4" destOrd="0" presId="urn:microsoft.com/office/officeart/2008/layout/LinedList"/>
    <dgm:cxn modelId="{F25D762E-CEFE-4352-B2D8-E4B16D908E1A}" type="presParOf" srcId="{722A2234-EE88-451F-A852-575AB82B7447}" destId="{8E01ADDE-7FD0-4695-A3A5-B2C1A134E433}" srcOrd="0" destOrd="0" presId="urn:microsoft.com/office/officeart/2008/layout/LinedList"/>
    <dgm:cxn modelId="{469FD4A5-DAEE-4A8C-8869-0B12A7FBB6DC}" type="presParOf" srcId="{722A2234-EE88-451F-A852-575AB82B7447}" destId="{8F5B4418-B187-46E5-9B06-DADAB7709F19}" srcOrd="1" destOrd="0" presId="urn:microsoft.com/office/officeart/2008/layout/LinedList"/>
    <dgm:cxn modelId="{7ADB5072-E657-45FA-ADD8-0B0FB9FD6AEB}" type="presParOf" srcId="{722A2234-EE88-451F-A852-575AB82B7447}" destId="{B92A61EB-E217-424B-AF3F-A9FDCEA4768E}" srcOrd="2" destOrd="0" presId="urn:microsoft.com/office/officeart/2008/layout/LinedList"/>
    <dgm:cxn modelId="{CA6037F0-C6DD-4D9E-A05B-DF87C5471AA1}" type="presParOf" srcId="{D9B3362A-587B-4ACF-9325-30CE5834AC95}" destId="{97665D9E-899E-405C-801A-7F7E20361D16}" srcOrd="5" destOrd="0" presId="urn:microsoft.com/office/officeart/2008/layout/LinedList"/>
    <dgm:cxn modelId="{619C17D3-0614-481F-837D-12306034F496}" type="presParOf" srcId="{D9B3362A-587B-4ACF-9325-30CE5834AC95}" destId="{10B91A41-4E34-4C74-ADA4-04065DD0451C}" srcOrd="6" destOrd="0" presId="urn:microsoft.com/office/officeart/2008/layout/LinedList"/>
    <dgm:cxn modelId="{86FF1A3D-2375-4A0B-A21D-0066CF261163}" type="presParOf" srcId="{D9B3362A-587B-4ACF-9325-30CE5834AC95}" destId="{DF3BDECC-B79E-4519-AF8C-A5F938D584E4}" srcOrd="7" destOrd="0" presId="urn:microsoft.com/office/officeart/2008/layout/LinedList"/>
    <dgm:cxn modelId="{240A2AF3-BE23-409E-8A68-86AC898BACA3}" type="presParOf" srcId="{DF3BDECC-B79E-4519-AF8C-A5F938D584E4}" destId="{E46300C8-9526-40A2-B685-99CEED4E8A14}" srcOrd="0" destOrd="0" presId="urn:microsoft.com/office/officeart/2008/layout/LinedList"/>
    <dgm:cxn modelId="{37E537EC-0F88-452D-84C1-3A38E9F356A9}" type="presParOf" srcId="{DF3BDECC-B79E-4519-AF8C-A5F938D584E4}" destId="{C5AA3C2E-4B79-4D4C-A651-DD651580C043}" srcOrd="1" destOrd="0" presId="urn:microsoft.com/office/officeart/2008/layout/LinedList"/>
    <dgm:cxn modelId="{185AE642-090D-4D26-A552-E673E459D170}" type="presParOf" srcId="{DF3BDECC-B79E-4519-AF8C-A5F938D584E4}" destId="{CF344F7E-5450-4717-B7B8-BF2742EE32D4}" srcOrd="2" destOrd="0" presId="urn:microsoft.com/office/officeart/2008/layout/LinedList"/>
    <dgm:cxn modelId="{19569EE8-A3DC-4561-9263-34AB3516CFAF}" type="presParOf" srcId="{D9B3362A-587B-4ACF-9325-30CE5834AC95}" destId="{2C52DF8D-B920-4B71-85CF-172D06BC3936}" srcOrd="8" destOrd="0" presId="urn:microsoft.com/office/officeart/2008/layout/LinedList"/>
    <dgm:cxn modelId="{2AA55FAB-5EEA-4BF2-98B5-B867E45893B1}" type="presParOf" srcId="{D9B3362A-587B-4ACF-9325-30CE5834AC95}" destId="{7A693CF4-24DE-4564-8A2E-88BB07C08A2E}" srcOrd="9" destOrd="0" presId="urn:microsoft.com/office/officeart/2008/layout/LinedList"/>
    <dgm:cxn modelId="{9B0FF8A6-C042-446B-B957-A7A043AEF70F}" type="presParOf" srcId="{D9B3362A-587B-4ACF-9325-30CE5834AC95}" destId="{75645636-2C9E-46FE-9208-525C746F96C2}" srcOrd="10" destOrd="0" presId="urn:microsoft.com/office/officeart/2008/layout/LinedList"/>
    <dgm:cxn modelId="{07F640E2-5798-486A-AEB9-536E172ED221}" type="presParOf" srcId="{75645636-2C9E-46FE-9208-525C746F96C2}" destId="{1D26524E-22EC-4F9B-98CF-6E0DA8053468}" srcOrd="0" destOrd="0" presId="urn:microsoft.com/office/officeart/2008/layout/LinedList"/>
    <dgm:cxn modelId="{A4363A29-1B3C-4CB4-9C16-42B015C1264A}" type="presParOf" srcId="{75645636-2C9E-46FE-9208-525C746F96C2}" destId="{726C6FFC-AECD-4003-AC69-BDB675B491E1}" srcOrd="1" destOrd="0" presId="urn:microsoft.com/office/officeart/2008/layout/LinedList"/>
    <dgm:cxn modelId="{E12A0F9B-E0BA-4B35-BDE8-1EA760307AC1}" type="presParOf" srcId="{75645636-2C9E-46FE-9208-525C746F96C2}" destId="{4D5A5210-E568-4D74-91E2-8A1DB35FD4CA}" srcOrd="2" destOrd="0" presId="urn:microsoft.com/office/officeart/2008/layout/LinedList"/>
    <dgm:cxn modelId="{4CCA1684-6A4C-44FF-A119-57EA62DD56FA}" type="presParOf" srcId="{D9B3362A-587B-4ACF-9325-30CE5834AC95}" destId="{14D8E8A6-7A86-4DE6-BCB1-18636D774F02}" srcOrd="11" destOrd="0" presId="urn:microsoft.com/office/officeart/2008/layout/LinedList"/>
    <dgm:cxn modelId="{FF4DE5FD-BF8C-4CD4-8C1C-7905F3D42FF9}" type="presParOf" srcId="{D9B3362A-587B-4ACF-9325-30CE5834AC95}" destId="{8192B356-D357-4692-B55D-DDE1B6338902}" srcOrd="12" destOrd="0" presId="urn:microsoft.com/office/officeart/2008/layout/LinedList"/>
    <dgm:cxn modelId="{302A64AE-B805-4859-A264-B5F072B4BEBB}" type="presParOf" srcId="{D9B3362A-587B-4ACF-9325-30CE5834AC95}" destId="{D5B2FCBB-F2EF-4D53-979B-6BE7470F6366}" srcOrd="13" destOrd="0" presId="urn:microsoft.com/office/officeart/2008/layout/LinedList"/>
    <dgm:cxn modelId="{F6D4390D-1EF1-4AE6-845D-FA1930C5E4A6}" type="presParOf" srcId="{D5B2FCBB-F2EF-4D53-979B-6BE7470F6366}" destId="{29306BB7-BED9-4076-AF0E-944534763A68}" srcOrd="0" destOrd="0" presId="urn:microsoft.com/office/officeart/2008/layout/LinedList"/>
    <dgm:cxn modelId="{BCF41CA9-99F6-4A3C-81A2-AD9FB445D537}" type="presParOf" srcId="{D5B2FCBB-F2EF-4D53-979B-6BE7470F6366}" destId="{119B26A6-F8B8-4F4E-B133-C136A1FDD818}" srcOrd="1" destOrd="0" presId="urn:microsoft.com/office/officeart/2008/layout/LinedList"/>
    <dgm:cxn modelId="{A120B45A-44CA-46AB-AB99-0A4BAF0EE25A}" type="presParOf" srcId="{D5B2FCBB-F2EF-4D53-979B-6BE7470F6366}" destId="{BA7F40BC-C3A5-4E74-A27F-BBE14061BB6A}" srcOrd="2" destOrd="0" presId="urn:microsoft.com/office/officeart/2008/layout/LinedList"/>
    <dgm:cxn modelId="{35D16662-86F9-4E24-A090-CC0092B3E688}" type="presParOf" srcId="{D9B3362A-587B-4ACF-9325-30CE5834AC95}" destId="{E19BB949-4EA1-471B-B21A-0746B705C6E2}" srcOrd="14" destOrd="0" presId="urn:microsoft.com/office/officeart/2008/layout/LinedList"/>
    <dgm:cxn modelId="{5BCD15BF-9C26-4D55-A488-6361488F701F}" type="presParOf" srcId="{D9B3362A-587B-4ACF-9325-30CE5834AC95}" destId="{00D69B4C-749D-4F91-91C6-71D68F2E298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F1AFCE-6586-438A-AD36-5B734A229E0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0313DF4-C84C-4AA2-AFAC-A919F26CC75B}">
      <dgm:prSet phldrT="[Text]"/>
      <dgm:spPr/>
      <dgm:t>
        <a:bodyPr/>
        <a:lstStyle/>
        <a:p>
          <a:r>
            <a:rPr lang="en-US" b="0" i="0" dirty="0"/>
            <a:t>Research Report with findings on the relationship between the Social Media collected and new COVID-19 cases </a:t>
          </a:r>
          <a:endParaRPr lang="en-US" dirty="0"/>
        </a:p>
      </dgm:t>
    </dgm:pt>
    <dgm:pt modelId="{7D6A0429-42FF-4ED8-AEA7-5D0AFDD35CAA}" type="parTrans" cxnId="{17CA8725-560E-4A53-8847-439DBBBFB8C3}">
      <dgm:prSet/>
      <dgm:spPr/>
      <dgm:t>
        <a:bodyPr/>
        <a:lstStyle/>
        <a:p>
          <a:endParaRPr lang="en-US"/>
        </a:p>
      </dgm:t>
    </dgm:pt>
    <dgm:pt modelId="{F4025B59-D13D-49F5-A2D1-E559C2CE6228}" type="sibTrans" cxnId="{17CA8725-560E-4A53-8847-439DBBBFB8C3}">
      <dgm:prSet/>
      <dgm:spPr/>
      <dgm:t>
        <a:bodyPr/>
        <a:lstStyle/>
        <a:p>
          <a:endParaRPr lang="en-US"/>
        </a:p>
      </dgm:t>
    </dgm:pt>
    <dgm:pt modelId="{A69D2E2D-64B0-4537-8B52-FECECABD4B97}">
      <dgm:prSet phldrT="[Text]"/>
      <dgm:spPr/>
      <dgm:t>
        <a:bodyPr/>
        <a:lstStyle/>
        <a:p>
          <a:r>
            <a:rPr lang="en-US" b="0" i="0" dirty="0"/>
            <a:t>Power BI Workbook with data and visualizations </a:t>
          </a:r>
          <a:endParaRPr lang="en-US" dirty="0"/>
        </a:p>
      </dgm:t>
    </dgm:pt>
    <dgm:pt modelId="{AF2B24A9-9DB6-4F39-B833-CAC097AFBB1C}" type="parTrans" cxnId="{4F6A54EE-4ECC-4578-8686-A1CA4EC3F312}">
      <dgm:prSet/>
      <dgm:spPr/>
      <dgm:t>
        <a:bodyPr/>
        <a:lstStyle/>
        <a:p>
          <a:endParaRPr lang="en-US"/>
        </a:p>
      </dgm:t>
    </dgm:pt>
    <dgm:pt modelId="{D7CCC0E9-2EA2-4239-A9B1-07FE2C7961F0}" type="sibTrans" cxnId="{4F6A54EE-4ECC-4578-8686-A1CA4EC3F312}">
      <dgm:prSet/>
      <dgm:spPr/>
      <dgm:t>
        <a:bodyPr/>
        <a:lstStyle/>
        <a:p>
          <a:endParaRPr lang="en-US"/>
        </a:p>
      </dgm:t>
    </dgm:pt>
    <dgm:pt modelId="{BC42F0C9-0A91-49F6-A3DE-1B383BC8F261}">
      <dgm:prSet phldrT="[Text]"/>
      <dgm:spPr/>
      <dgm:t>
        <a:bodyPr/>
        <a:lstStyle/>
        <a:p>
          <a:r>
            <a:rPr lang="en-US" b="0" i="0" dirty="0"/>
            <a:t>SPSS Workbook(s) with data and statistical analysis results </a:t>
          </a:r>
          <a:endParaRPr lang="en-US" dirty="0"/>
        </a:p>
      </dgm:t>
    </dgm:pt>
    <dgm:pt modelId="{0E82CD6C-AE3D-4078-8E8F-1B49B9027656}" type="parTrans" cxnId="{9631EFD7-63E9-462B-8FE5-1338F8C1FAC4}">
      <dgm:prSet/>
      <dgm:spPr/>
      <dgm:t>
        <a:bodyPr/>
        <a:lstStyle/>
        <a:p>
          <a:endParaRPr lang="en-US"/>
        </a:p>
      </dgm:t>
    </dgm:pt>
    <dgm:pt modelId="{E153D509-1941-4756-811C-B1E43367B8FF}" type="sibTrans" cxnId="{9631EFD7-63E9-462B-8FE5-1338F8C1FAC4}">
      <dgm:prSet/>
      <dgm:spPr/>
      <dgm:t>
        <a:bodyPr/>
        <a:lstStyle/>
        <a:p>
          <a:endParaRPr lang="en-US"/>
        </a:p>
      </dgm:t>
    </dgm:pt>
    <dgm:pt modelId="{C2FEEFB5-5E65-45FC-840A-DD7473914742}">
      <dgm:prSet phldrT="[Text]"/>
      <dgm:spPr/>
      <dgm:t>
        <a:bodyPr/>
        <a:lstStyle/>
        <a:p>
          <a:r>
            <a:rPr lang="en-US" b="0" i="0" dirty="0"/>
            <a:t>All data files used in the analysis </a:t>
          </a:r>
          <a:endParaRPr lang="en-US" dirty="0"/>
        </a:p>
      </dgm:t>
    </dgm:pt>
    <dgm:pt modelId="{7B424048-E1B4-4439-B932-0A6335755394}" type="parTrans" cxnId="{E14ECCFD-9CE8-430D-ABC7-241E9A206DF9}">
      <dgm:prSet/>
      <dgm:spPr/>
      <dgm:t>
        <a:bodyPr/>
        <a:lstStyle/>
        <a:p>
          <a:endParaRPr lang="en-US"/>
        </a:p>
      </dgm:t>
    </dgm:pt>
    <dgm:pt modelId="{58BD5129-9A55-462E-B8F0-A170EA2BFE63}" type="sibTrans" cxnId="{E14ECCFD-9CE8-430D-ABC7-241E9A206DF9}">
      <dgm:prSet/>
      <dgm:spPr/>
      <dgm:t>
        <a:bodyPr/>
        <a:lstStyle/>
        <a:p>
          <a:endParaRPr lang="en-US"/>
        </a:p>
      </dgm:t>
    </dgm:pt>
    <dgm:pt modelId="{4F8F1D15-F7A2-4712-A461-BC9E50DA1028}">
      <dgm:prSet phldrT="[Text]"/>
      <dgm:spPr/>
      <dgm:t>
        <a:bodyPr/>
        <a:lstStyle/>
        <a:p>
          <a:r>
            <a:rPr lang="en-US" b="0" i="0" dirty="0"/>
            <a:t>All source code used to extract and prepare data for analysis in Excel </a:t>
          </a:r>
          <a:endParaRPr lang="en-US" dirty="0"/>
        </a:p>
      </dgm:t>
    </dgm:pt>
    <dgm:pt modelId="{B4775BE8-3FD9-4866-AC95-5BBBEE42BDBD}" type="parTrans" cxnId="{FDFBDCA4-0440-4936-87E6-A976CF09907D}">
      <dgm:prSet/>
      <dgm:spPr/>
      <dgm:t>
        <a:bodyPr/>
        <a:lstStyle/>
        <a:p>
          <a:endParaRPr lang="en-US"/>
        </a:p>
      </dgm:t>
    </dgm:pt>
    <dgm:pt modelId="{3EC21088-3867-4AA3-8F36-030BCF1A84E6}" type="sibTrans" cxnId="{FDFBDCA4-0440-4936-87E6-A976CF09907D}">
      <dgm:prSet/>
      <dgm:spPr/>
      <dgm:t>
        <a:bodyPr/>
        <a:lstStyle/>
        <a:p>
          <a:endParaRPr lang="en-US"/>
        </a:p>
      </dgm:t>
    </dgm:pt>
    <dgm:pt modelId="{9269BAE1-726B-4085-B3DC-B7D7E93CE845}" type="pres">
      <dgm:prSet presAssocID="{FCF1AFCE-6586-438A-AD36-5B734A229E0D}" presName="diagram" presStyleCnt="0">
        <dgm:presLayoutVars>
          <dgm:dir/>
          <dgm:resizeHandles val="exact"/>
        </dgm:presLayoutVars>
      </dgm:prSet>
      <dgm:spPr/>
    </dgm:pt>
    <dgm:pt modelId="{2861EF23-9DCA-42EB-8E78-FDEA67898C14}" type="pres">
      <dgm:prSet presAssocID="{10313DF4-C84C-4AA2-AFAC-A919F26CC75B}" presName="node" presStyleLbl="node1" presStyleIdx="0" presStyleCnt="5">
        <dgm:presLayoutVars>
          <dgm:bulletEnabled val="1"/>
        </dgm:presLayoutVars>
      </dgm:prSet>
      <dgm:spPr/>
    </dgm:pt>
    <dgm:pt modelId="{AD014779-0969-41FE-940C-B66C1FDC1520}" type="pres">
      <dgm:prSet presAssocID="{F4025B59-D13D-49F5-A2D1-E559C2CE6228}" presName="sibTrans" presStyleCnt="0"/>
      <dgm:spPr/>
    </dgm:pt>
    <dgm:pt modelId="{7E1F73F7-8625-411C-8C92-BD9536B0C4D0}" type="pres">
      <dgm:prSet presAssocID="{A69D2E2D-64B0-4537-8B52-FECECABD4B97}" presName="node" presStyleLbl="node1" presStyleIdx="1" presStyleCnt="5">
        <dgm:presLayoutVars>
          <dgm:bulletEnabled val="1"/>
        </dgm:presLayoutVars>
      </dgm:prSet>
      <dgm:spPr/>
    </dgm:pt>
    <dgm:pt modelId="{72A64A51-32ED-455D-BA03-BE75D0066556}" type="pres">
      <dgm:prSet presAssocID="{D7CCC0E9-2EA2-4239-A9B1-07FE2C7961F0}" presName="sibTrans" presStyleCnt="0"/>
      <dgm:spPr/>
    </dgm:pt>
    <dgm:pt modelId="{AF3385BA-459F-4A61-8C89-CC2029526F86}" type="pres">
      <dgm:prSet presAssocID="{BC42F0C9-0A91-49F6-A3DE-1B383BC8F261}" presName="node" presStyleLbl="node1" presStyleIdx="2" presStyleCnt="5">
        <dgm:presLayoutVars>
          <dgm:bulletEnabled val="1"/>
        </dgm:presLayoutVars>
      </dgm:prSet>
      <dgm:spPr/>
    </dgm:pt>
    <dgm:pt modelId="{59C8A482-A67A-48D9-8B0A-D5FF9D48FCD8}" type="pres">
      <dgm:prSet presAssocID="{E153D509-1941-4756-811C-B1E43367B8FF}" presName="sibTrans" presStyleCnt="0"/>
      <dgm:spPr/>
    </dgm:pt>
    <dgm:pt modelId="{DA8111A0-16A1-468D-BC89-D328410D3569}" type="pres">
      <dgm:prSet presAssocID="{C2FEEFB5-5E65-45FC-840A-DD7473914742}" presName="node" presStyleLbl="node1" presStyleIdx="3" presStyleCnt="5">
        <dgm:presLayoutVars>
          <dgm:bulletEnabled val="1"/>
        </dgm:presLayoutVars>
      </dgm:prSet>
      <dgm:spPr/>
    </dgm:pt>
    <dgm:pt modelId="{C4EDCD47-53D3-4FBC-A885-3B683E4861CE}" type="pres">
      <dgm:prSet presAssocID="{58BD5129-9A55-462E-B8F0-A170EA2BFE63}" presName="sibTrans" presStyleCnt="0"/>
      <dgm:spPr/>
    </dgm:pt>
    <dgm:pt modelId="{E670293B-C29B-4225-BD16-86C0028EC986}" type="pres">
      <dgm:prSet presAssocID="{4F8F1D15-F7A2-4712-A461-BC9E50DA1028}" presName="node" presStyleLbl="node1" presStyleIdx="4" presStyleCnt="5">
        <dgm:presLayoutVars>
          <dgm:bulletEnabled val="1"/>
        </dgm:presLayoutVars>
      </dgm:prSet>
      <dgm:spPr/>
    </dgm:pt>
  </dgm:ptLst>
  <dgm:cxnLst>
    <dgm:cxn modelId="{A9C69B0F-344B-41CB-A8EC-C463163E2D9A}" type="presOf" srcId="{FCF1AFCE-6586-438A-AD36-5B734A229E0D}" destId="{9269BAE1-726B-4085-B3DC-B7D7E93CE845}" srcOrd="0" destOrd="0" presId="urn:microsoft.com/office/officeart/2005/8/layout/default"/>
    <dgm:cxn modelId="{17CA8725-560E-4A53-8847-439DBBBFB8C3}" srcId="{FCF1AFCE-6586-438A-AD36-5B734A229E0D}" destId="{10313DF4-C84C-4AA2-AFAC-A919F26CC75B}" srcOrd="0" destOrd="0" parTransId="{7D6A0429-42FF-4ED8-AEA7-5D0AFDD35CAA}" sibTransId="{F4025B59-D13D-49F5-A2D1-E559C2CE6228}"/>
    <dgm:cxn modelId="{F3089E69-091A-4680-A307-7BAC30AB5915}" type="presOf" srcId="{4F8F1D15-F7A2-4712-A461-BC9E50DA1028}" destId="{E670293B-C29B-4225-BD16-86C0028EC986}" srcOrd="0" destOrd="0" presId="urn:microsoft.com/office/officeart/2005/8/layout/default"/>
    <dgm:cxn modelId="{306FE349-D570-445B-A994-CE3C4E4E3B4D}" type="presOf" srcId="{BC42F0C9-0A91-49F6-A3DE-1B383BC8F261}" destId="{AF3385BA-459F-4A61-8C89-CC2029526F86}" srcOrd="0" destOrd="0" presId="urn:microsoft.com/office/officeart/2005/8/layout/default"/>
    <dgm:cxn modelId="{EDEA474E-4F63-4589-AE5F-155796616FB0}" type="presOf" srcId="{C2FEEFB5-5E65-45FC-840A-DD7473914742}" destId="{DA8111A0-16A1-468D-BC89-D328410D3569}" srcOrd="0" destOrd="0" presId="urn:microsoft.com/office/officeart/2005/8/layout/default"/>
    <dgm:cxn modelId="{FDFBDCA4-0440-4936-87E6-A976CF09907D}" srcId="{FCF1AFCE-6586-438A-AD36-5B734A229E0D}" destId="{4F8F1D15-F7A2-4712-A461-BC9E50DA1028}" srcOrd="4" destOrd="0" parTransId="{B4775BE8-3FD9-4866-AC95-5BBBEE42BDBD}" sibTransId="{3EC21088-3867-4AA3-8F36-030BCF1A84E6}"/>
    <dgm:cxn modelId="{56446DC8-85F2-47D9-AE16-B1AC8F1AF7F4}" type="presOf" srcId="{A69D2E2D-64B0-4537-8B52-FECECABD4B97}" destId="{7E1F73F7-8625-411C-8C92-BD9536B0C4D0}" srcOrd="0" destOrd="0" presId="urn:microsoft.com/office/officeart/2005/8/layout/default"/>
    <dgm:cxn modelId="{9631EFD7-63E9-462B-8FE5-1338F8C1FAC4}" srcId="{FCF1AFCE-6586-438A-AD36-5B734A229E0D}" destId="{BC42F0C9-0A91-49F6-A3DE-1B383BC8F261}" srcOrd="2" destOrd="0" parTransId="{0E82CD6C-AE3D-4078-8E8F-1B49B9027656}" sibTransId="{E153D509-1941-4756-811C-B1E43367B8FF}"/>
    <dgm:cxn modelId="{4F6A54EE-4ECC-4578-8686-A1CA4EC3F312}" srcId="{FCF1AFCE-6586-438A-AD36-5B734A229E0D}" destId="{A69D2E2D-64B0-4537-8B52-FECECABD4B97}" srcOrd="1" destOrd="0" parTransId="{AF2B24A9-9DB6-4F39-B833-CAC097AFBB1C}" sibTransId="{D7CCC0E9-2EA2-4239-A9B1-07FE2C7961F0}"/>
    <dgm:cxn modelId="{D5231FF2-762A-4716-8448-ED49D480CBBE}" type="presOf" srcId="{10313DF4-C84C-4AA2-AFAC-A919F26CC75B}" destId="{2861EF23-9DCA-42EB-8E78-FDEA67898C14}" srcOrd="0" destOrd="0" presId="urn:microsoft.com/office/officeart/2005/8/layout/default"/>
    <dgm:cxn modelId="{E14ECCFD-9CE8-430D-ABC7-241E9A206DF9}" srcId="{FCF1AFCE-6586-438A-AD36-5B734A229E0D}" destId="{C2FEEFB5-5E65-45FC-840A-DD7473914742}" srcOrd="3" destOrd="0" parTransId="{7B424048-E1B4-4439-B932-0A6335755394}" sibTransId="{58BD5129-9A55-462E-B8F0-A170EA2BFE63}"/>
    <dgm:cxn modelId="{BACF87AA-B021-498C-92CB-EE9111225071}" type="presParOf" srcId="{9269BAE1-726B-4085-B3DC-B7D7E93CE845}" destId="{2861EF23-9DCA-42EB-8E78-FDEA67898C14}" srcOrd="0" destOrd="0" presId="urn:microsoft.com/office/officeart/2005/8/layout/default"/>
    <dgm:cxn modelId="{E05E5118-4935-4819-AB83-2287753C2A35}" type="presParOf" srcId="{9269BAE1-726B-4085-B3DC-B7D7E93CE845}" destId="{AD014779-0969-41FE-940C-B66C1FDC1520}" srcOrd="1" destOrd="0" presId="urn:microsoft.com/office/officeart/2005/8/layout/default"/>
    <dgm:cxn modelId="{AF16F486-AAAC-4863-ABA3-9C2792EBD403}" type="presParOf" srcId="{9269BAE1-726B-4085-B3DC-B7D7E93CE845}" destId="{7E1F73F7-8625-411C-8C92-BD9536B0C4D0}" srcOrd="2" destOrd="0" presId="urn:microsoft.com/office/officeart/2005/8/layout/default"/>
    <dgm:cxn modelId="{22B6F0DA-BCDF-46AA-AC0E-49BE077B88B5}" type="presParOf" srcId="{9269BAE1-726B-4085-B3DC-B7D7E93CE845}" destId="{72A64A51-32ED-455D-BA03-BE75D0066556}" srcOrd="3" destOrd="0" presId="urn:microsoft.com/office/officeart/2005/8/layout/default"/>
    <dgm:cxn modelId="{37B04A7D-0049-4878-BADD-4A6335B2F88B}" type="presParOf" srcId="{9269BAE1-726B-4085-B3DC-B7D7E93CE845}" destId="{AF3385BA-459F-4A61-8C89-CC2029526F86}" srcOrd="4" destOrd="0" presId="urn:microsoft.com/office/officeart/2005/8/layout/default"/>
    <dgm:cxn modelId="{D1095D53-3BDD-409A-80EB-0B0534DFB0E1}" type="presParOf" srcId="{9269BAE1-726B-4085-B3DC-B7D7E93CE845}" destId="{59C8A482-A67A-48D9-8B0A-D5FF9D48FCD8}" srcOrd="5" destOrd="0" presId="urn:microsoft.com/office/officeart/2005/8/layout/default"/>
    <dgm:cxn modelId="{F3E71F0C-D953-463B-A2FA-79B41E3FD3C5}" type="presParOf" srcId="{9269BAE1-726B-4085-B3DC-B7D7E93CE845}" destId="{DA8111A0-16A1-468D-BC89-D328410D3569}" srcOrd="6" destOrd="0" presId="urn:microsoft.com/office/officeart/2005/8/layout/default"/>
    <dgm:cxn modelId="{557E2A87-8A9E-491C-8A14-9BB4A290201C}" type="presParOf" srcId="{9269BAE1-726B-4085-B3DC-B7D7E93CE845}" destId="{C4EDCD47-53D3-4FBC-A885-3B683E4861CE}" srcOrd="7" destOrd="0" presId="urn:microsoft.com/office/officeart/2005/8/layout/default"/>
    <dgm:cxn modelId="{406D250D-095B-43C0-BA41-3E25280FE066}" type="presParOf" srcId="{9269BAE1-726B-4085-B3DC-B7D7E93CE845}" destId="{E670293B-C29B-4225-BD16-86C0028EC98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A3711-9040-4DCC-B0F5-9B6AE941CA6B}">
      <dsp:nvSpPr>
        <dsp:cNvPr id="0" name=""/>
        <dsp:cNvSpPr/>
      </dsp:nvSpPr>
      <dsp:spPr>
        <a:xfrm>
          <a:off x="0" y="0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Extraction </a:t>
          </a:r>
        </a:p>
      </dsp:txBody>
      <dsp:txXfrm>
        <a:off x="28775" y="28775"/>
        <a:ext cx="2919583" cy="924890"/>
      </dsp:txXfrm>
    </dsp:sp>
    <dsp:sp modelId="{AF2AB68B-1E8D-4109-AAA8-87F2E5EBE90B}">
      <dsp:nvSpPr>
        <dsp:cNvPr id="0" name=""/>
        <dsp:cNvSpPr/>
      </dsp:nvSpPr>
      <dsp:spPr>
        <a:xfrm>
          <a:off x="340253" y="1161065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318051"/>
                <a:satOff val="-3168"/>
                <a:lumOff val="-4052"/>
                <a:alphaOff val="0"/>
                <a:shade val="15000"/>
                <a:satMod val="180000"/>
              </a:schemeClr>
            </a:gs>
            <a:gs pos="50000">
              <a:schemeClr val="accent2">
                <a:hueOff val="5318051"/>
                <a:satOff val="-3168"/>
                <a:lumOff val="-4052"/>
                <a:alphaOff val="0"/>
                <a:shade val="45000"/>
                <a:satMod val="170000"/>
              </a:schemeClr>
            </a:gs>
            <a:gs pos="70000">
              <a:schemeClr val="accent2">
                <a:hueOff val="5318051"/>
                <a:satOff val="-3168"/>
                <a:lumOff val="-4052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5318051"/>
                <a:satOff val="-3168"/>
                <a:lumOff val="-4052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Cleaning</a:t>
          </a:r>
        </a:p>
      </dsp:txBody>
      <dsp:txXfrm>
        <a:off x="369028" y="1189840"/>
        <a:ext cx="3026339" cy="924890"/>
      </dsp:txXfrm>
    </dsp:sp>
    <dsp:sp modelId="{67B4DAFC-4F81-4AEE-AD94-C38D81943629}">
      <dsp:nvSpPr>
        <dsp:cNvPr id="0" name=""/>
        <dsp:cNvSpPr/>
      </dsp:nvSpPr>
      <dsp:spPr>
        <a:xfrm>
          <a:off x="675428" y="2322131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636102"/>
                <a:satOff val="-6335"/>
                <a:lumOff val="-8105"/>
                <a:alphaOff val="0"/>
                <a:shade val="15000"/>
                <a:satMod val="180000"/>
              </a:schemeClr>
            </a:gs>
            <a:gs pos="50000">
              <a:schemeClr val="accent2">
                <a:hueOff val="10636102"/>
                <a:satOff val="-6335"/>
                <a:lumOff val="-8105"/>
                <a:alphaOff val="0"/>
                <a:shade val="45000"/>
                <a:satMod val="170000"/>
              </a:schemeClr>
            </a:gs>
            <a:gs pos="70000">
              <a:schemeClr val="accent2">
                <a:hueOff val="10636102"/>
                <a:satOff val="-6335"/>
                <a:lumOff val="-8105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10636102"/>
                <a:satOff val="-6335"/>
                <a:lumOff val="-8105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Analysis</a:t>
          </a:r>
        </a:p>
      </dsp:txBody>
      <dsp:txXfrm>
        <a:off x="704203" y="2350906"/>
        <a:ext cx="3031418" cy="924890"/>
      </dsp:txXfrm>
    </dsp:sp>
    <dsp:sp modelId="{8DDA8CF0-ADC5-477A-A0E9-41AB48F70E0A}">
      <dsp:nvSpPr>
        <dsp:cNvPr id="0" name=""/>
        <dsp:cNvSpPr/>
      </dsp:nvSpPr>
      <dsp:spPr>
        <a:xfrm>
          <a:off x="1015682" y="3483196"/>
          <a:ext cx="4062729" cy="982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954153"/>
                <a:satOff val="-9503"/>
                <a:lumOff val="-12157"/>
                <a:alphaOff val="0"/>
                <a:shade val="15000"/>
                <a:satMod val="180000"/>
              </a:schemeClr>
            </a:gs>
            <a:gs pos="50000">
              <a:schemeClr val="accent2">
                <a:hueOff val="15954153"/>
                <a:satOff val="-9503"/>
                <a:lumOff val="-12157"/>
                <a:alphaOff val="0"/>
                <a:shade val="45000"/>
                <a:satMod val="170000"/>
              </a:schemeClr>
            </a:gs>
            <a:gs pos="70000">
              <a:schemeClr val="accent2">
                <a:hueOff val="15954153"/>
                <a:satOff val="-9503"/>
                <a:lumOff val="-12157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15954153"/>
                <a:satOff val="-9503"/>
                <a:lumOff val="-12157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Visualization </a:t>
          </a:r>
        </a:p>
      </dsp:txBody>
      <dsp:txXfrm>
        <a:off x="1044457" y="3511971"/>
        <a:ext cx="3026339" cy="924890"/>
      </dsp:txXfrm>
    </dsp:sp>
    <dsp:sp modelId="{32A42729-E24F-46DC-A06E-1C0073657EC9}">
      <dsp:nvSpPr>
        <dsp:cNvPr id="0" name=""/>
        <dsp:cNvSpPr/>
      </dsp:nvSpPr>
      <dsp:spPr>
        <a:xfrm>
          <a:off x="3424143" y="752459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567825" y="752459"/>
        <a:ext cx="351222" cy="480536"/>
      </dsp:txXfrm>
    </dsp:sp>
    <dsp:sp modelId="{EB44FD7A-EF1E-4FBB-85C6-65A7C18B226C}">
      <dsp:nvSpPr>
        <dsp:cNvPr id="0" name=""/>
        <dsp:cNvSpPr/>
      </dsp:nvSpPr>
      <dsp:spPr>
        <a:xfrm>
          <a:off x="3764397" y="1913525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341537"/>
            <a:satOff val="-22634"/>
            <a:lumOff val="-207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8341537"/>
              <a:satOff val="-22634"/>
              <a:lumOff val="-2074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908079" y="1913525"/>
        <a:ext cx="351222" cy="480536"/>
      </dsp:txXfrm>
    </dsp:sp>
    <dsp:sp modelId="{B7FC654F-204B-44DA-92EE-FE5FC3D09E7D}">
      <dsp:nvSpPr>
        <dsp:cNvPr id="0" name=""/>
        <dsp:cNvSpPr/>
      </dsp:nvSpPr>
      <dsp:spPr>
        <a:xfrm>
          <a:off x="4099572" y="3074591"/>
          <a:ext cx="638586" cy="6385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683074"/>
            <a:satOff val="-45269"/>
            <a:lumOff val="-4149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6683074"/>
              <a:satOff val="-45269"/>
              <a:lumOff val="-4149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43254" y="3074591"/>
        <a:ext cx="351222" cy="480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237FE-C68F-4761-B42C-5950F30DE056}">
      <dsp:nvSpPr>
        <dsp:cNvPr id="0" name=""/>
        <dsp:cNvSpPr/>
      </dsp:nvSpPr>
      <dsp:spPr>
        <a:xfrm>
          <a:off x="522644" y="1409"/>
          <a:ext cx="1975159" cy="164608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A1F76-069D-4E69-A456-D6DC9D07B8F8}">
      <dsp:nvSpPr>
        <dsp:cNvPr id="0" name=""/>
        <dsp:cNvSpPr/>
      </dsp:nvSpPr>
      <dsp:spPr>
        <a:xfrm>
          <a:off x="146430" y="1774489"/>
          <a:ext cx="2755139" cy="102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Emphasis on hygiene and masks usage ranged between 2.5% to 9.52%. </a:t>
          </a:r>
          <a:endParaRPr lang="en-US" sz="1200" kern="1200" dirty="0"/>
        </a:p>
      </dsp:txBody>
      <dsp:txXfrm>
        <a:off x="146430" y="1774489"/>
        <a:ext cx="2755139" cy="1022156"/>
      </dsp:txXfrm>
    </dsp:sp>
    <dsp:sp modelId="{E5178AFD-6593-44E3-B735-6166F512D531}">
      <dsp:nvSpPr>
        <dsp:cNvPr id="0" name=""/>
        <dsp:cNvSpPr/>
      </dsp:nvSpPr>
      <dsp:spPr>
        <a:xfrm>
          <a:off x="586012" y="2438396"/>
          <a:ext cx="1870849" cy="118607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4B21D-4988-436D-970A-DBA9C68A3334}">
      <dsp:nvSpPr>
        <dsp:cNvPr id="0" name=""/>
        <dsp:cNvSpPr/>
      </dsp:nvSpPr>
      <dsp:spPr>
        <a:xfrm>
          <a:off x="76201" y="3702239"/>
          <a:ext cx="2755139" cy="1022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The MOH places greater emphasis on </a:t>
          </a:r>
          <a:r>
            <a:rPr lang="en-US" sz="1100" b="0" i="1" kern="1200" dirty="0"/>
            <a:t>Telecommuting</a:t>
          </a:r>
          <a:r>
            <a:rPr lang="en-US" sz="1100" b="0" i="0" kern="1200" dirty="0"/>
            <a:t> and </a:t>
          </a:r>
          <a:r>
            <a:rPr lang="en-US" sz="1100" b="0" i="1" kern="1200" dirty="0"/>
            <a:t>Avoiding Crowds</a:t>
          </a:r>
          <a:r>
            <a:rPr lang="en-US" sz="1100" b="0" i="0" kern="1200" dirty="0"/>
            <a:t>. Both messages peak in March (Telecommute 18.75%, Avoid Crowds 21.88%).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76201" y="3702239"/>
        <a:ext cx="2755139" cy="1022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8C463-9CE0-4DD0-A1CD-5AAE8666CD9B}">
      <dsp:nvSpPr>
        <dsp:cNvPr id="0" name=""/>
        <dsp:cNvSpPr/>
      </dsp:nvSpPr>
      <dsp:spPr>
        <a:xfrm>
          <a:off x="0" y="0"/>
          <a:ext cx="81258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12F56-2A9E-4B65-B447-5CB5528C1824}">
      <dsp:nvSpPr>
        <dsp:cNvPr id="0" name=""/>
        <dsp:cNvSpPr/>
      </dsp:nvSpPr>
      <dsp:spPr>
        <a:xfrm>
          <a:off x="0" y="0"/>
          <a:ext cx="1625176" cy="5417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 of the timeline of announcements of government-mandated restrictions and how they relate to new infection trends.</a:t>
          </a:r>
        </a:p>
      </dsp:txBody>
      <dsp:txXfrm>
        <a:off x="0" y="0"/>
        <a:ext cx="1625176" cy="5417256"/>
      </dsp:txXfrm>
    </dsp:sp>
    <dsp:sp modelId="{374D3A90-8868-4A4B-8F13-4FB981E272E6}">
      <dsp:nvSpPr>
        <dsp:cNvPr id="0" name=""/>
        <dsp:cNvSpPr/>
      </dsp:nvSpPr>
      <dsp:spPr>
        <a:xfrm>
          <a:off x="1747064" y="51051"/>
          <a:ext cx="6378818" cy="10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ea typeface="SimSun" panose="02010600030101010101" pitchFamily="2" charset="-122"/>
            </a:rPr>
            <a:t>In late March several travel restrictions are put in place, which in effect reduced the number of air travel arrival and departure passengers in April and May  to less than 1% of the monthly average for 2019.</a:t>
          </a:r>
          <a:endParaRPr lang="en-US" sz="1700" kern="1200" dirty="0"/>
        </a:p>
      </dsp:txBody>
      <dsp:txXfrm>
        <a:off x="1747064" y="51051"/>
        <a:ext cx="6378818" cy="1021025"/>
      </dsp:txXfrm>
    </dsp:sp>
    <dsp:sp modelId="{CEEF19C7-EF76-48D9-BED2-4BE1036E6765}">
      <dsp:nvSpPr>
        <dsp:cNvPr id="0" name=""/>
        <dsp:cNvSpPr/>
      </dsp:nvSpPr>
      <dsp:spPr>
        <a:xfrm>
          <a:off x="1625176" y="1072077"/>
          <a:ext cx="65007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B4418-B187-46E5-9B06-DADAB7709F19}">
      <dsp:nvSpPr>
        <dsp:cNvPr id="0" name=""/>
        <dsp:cNvSpPr/>
      </dsp:nvSpPr>
      <dsp:spPr>
        <a:xfrm>
          <a:off x="1747064" y="1123128"/>
          <a:ext cx="6378818" cy="10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ea typeface="SimSun" panose="02010600030101010101" pitchFamily="2" charset="-122"/>
            </a:rPr>
            <a:t>Travel restrictions include Travel Advisories for Singapore residents, mandatory 14-day isolation for arriving residents, prohibition of entry and transit of short-term visitors.	</a:t>
          </a:r>
          <a:endParaRPr lang="en-US" sz="1700" kern="1200" dirty="0"/>
        </a:p>
      </dsp:txBody>
      <dsp:txXfrm>
        <a:off x="1747064" y="1123128"/>
        <a:ext cx="6378818" cy="1021025"/>
      </dsp:txXfrm>
    </dsp:sp>
    <dsp:sp modelId="{97665D9E-899E-405C-801A-7F7E20361D16}">
      <dsp:nvSpPr>
        <dsp:cNvPr id="0" name=""/>
        <dsp:cNvSpPr/>
      </dsp:nvSpPr>
      <dsp:spPr>
        <a:xfrm>
          <a:off x="1625176" y="2144154"/>
          <a:ext cx="65007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A3C2E-4B79-4D4C-A651-DD651580C043}">
      <dsp:nvSpPr>
        <dsp:cNvPr id="0" name=""/>
        <dsp:cNvSpPr/>
      </dsp:nvSpPr>
      <dsp:spPr>
        <a:xfrm>
          <a:off x="1747064" y="2195205"/>
          <a:ext cx="6378818" cy="10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ea typeface="SimSun" panose="02010600030101010101" pitchFamily="2" charset="-122"/>
            </a:rPr>
            <a:t>In early April elevated Social Distancing mandates are enacted (04/03). Masks in public are mandated by 04/15, while cases are still increasing sharply.	</a:t>
          </a:r>
          <a:endParaRPr lang="en-US" sz="1700" kern="1200" dirty="0"/>
        </a:p>
      </dsp:txBody>
      <dsp:txXfrm>
        <a:off x="1747064" y="2195205"/>
        <a:ext cx="6378818" cy="1021025"/>
      </dsp:txXfrm>
    </dsp:sp>
    <dsp:sp modelId="{2C52DF8D-B920-4B71-85CF-172D06BC3936}">
      <dsp:nvSpPr>
        <dsp:cNvPr id="0" name=""/>
        <dsp:cNvSpPr/>
      </dsp:nvSpPr>
      <dsp:spPr>
        <a:xfrm>
          <a:off x="1625176" y="3216231"/>
          <a:ext cx="65007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C6FFC-AECD-4003-AC69-BDB675B491E1}">
      <dsp:nvSpPr>
        <dsp:cNvPr id="0" name=""/>
        <dsp:cNvSpPr/>
      </dsp:nvSpPr>
      <dsp:spPr>
        <a:xfrm>
          <a:off x="1747064" y="3267282"/>
          <a:ext cx="6378818" cy="10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ea typeface="SimSun" panose="02010600030101010101" pitchFamily="2" charset="-122"/>
            </a:rPr>
            <a:t>By early May we can see the first significant drops in new infections (about 2 weeks after Masks mandate, and 4 weeks after start of Circuit Breaker measures).</a:t>
          </a:r>
          <a:endParaRPr lang="en-US" sz="1700" kern="1200" dirty="0"/>
        </a:p>
      </dsp:txBody>
      <dsp:txXfrm>
        <a:off x="1747064" y="3267282"/>
        <a:ext cx="6378818" cy="1021025"/>
      </dsp:txXfrm>
    </dsp:sp>
    <dsp:sp modelId="{14D8E8A6-7A86-4DE6-BCB1-18636D774F02}">
      <dsp:nvSpPr>
        <dsp:cNvPr id="0" name=""/>
        <dsp:cNvSpPr/>
      </dsp:nvSpPr>
      <dsp:spPr>
        <a:xfrm>
          <a:off x="1625176" y="4288308"/>
          <a:ext cx="65007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B26A6-F8B8-4F4E-B133-C136A1FDD818}">
      <dsp:nvSpPr>
        <dsp:cNvPr id="0" name=""/>
        <dsp:cNvSpPr/>
      </dsp:nvSpPr>
      <dsp:spPr>
        <a:xfrm>
          <a:off x="1747064" y="4339359"/>
          <a:ext cx="6378818" cy="10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ffectLst/>
              <a:ea typeface="SimSun" panose="02010600030101010101" pitchFamily="2" charset="-122"/>
            </a:rPr>
            <a:t>New infections continue to trend down during May, and Circuit Breaker restrictions are eased or lifted by Jun 01</a:t>
          </a:r>
          <a:r>
            <a:rPr lang="en-US" sz="1700" kern="1200" dirty="0">
              <a:effectLst/>
              <a:latin typeface="Times New Roman" panose="02020603050405020304" pitchFamily="18" charset="0"/>
              <a:ea typeface="SimSun" panose="02010600030101010101" pitchFamily="2" charset="-122"/>
            </a:rPr>
            <a:t>.</a:t>
          </a:r>
          <a:endParaRPr lang="en-US" sz="1700" kern="1200" dirty="0"/>
        </a:p>
      </dsp:txBody>
      <dsp:txXfrm>
        <a:off x="1747064" y="4339359"/>
        <a:ext cx="6378818" cy="1021025"/>
      </dsp:txXfrm>
    </dsp:sp>
    <dsp:sp modelId="{E19BB949-4EA1-471B-B21A-0746B705C6E2}">
      <dsp:nvSpPr>
        <dsp:cNvPr id="0" name=""/>
        <dsp:cNvSpPr/>
      </dsp:nvSpPr>
      <dsp:spPr>
        <a:xfrm>
          <a:off x="1625176" y="5360385"/>
          <a:ext cx="65007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1EF23-9DCA-42EB-8E78-FDEA67898C14}">
      <dsp:nvSpPr>
        <dsp:cNvPr id="0" name=""/>
        <dsp:cNvSpPr/>
      </dsp:nvSpPr>
      <dsp:spPr>
        <a:xfrm>
          <a:off x="0" y="340380"/>
          <a:ext cx="3071415" cy="18428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Research Report with findings on the relationship between the Social Media collected and new COVID-19 cases </a:t>
          </a:r>
          <a:endParaRPr lang="en-US" sz="2200" kern="1200" dirty="0"/>
        </a:p>
      </dsp:txBody>
      <dsp:txXfrm>
        <a:off x="0" y="340380"/>
        <a:ext cx="3071415" cy="1842849"/>
      </dsp:txXfrm>
    </dsp:sp>
    <dsp:sp modelId="{7E1F73F7-8625-411C-8C92-BD9536B0C4D0}">
      <dsp:nvSpPr>
        <dsp:cNvPr id="0" name=""/>
        <dsp:cNvSpPr/>
      </dsp:nvSpPr>
      <dsp:spPr>
        <a:xfrm>
          <a:off x="3378556" y="340380"/>
          <a:ext cx="3071415" cy="1842849"/>
        </a:xfrm>
        <a:prstGeom prst="rect">
          <a:avLst/>
        </a:prstGeom>
        <a:solidFill>
          <a:schemeClr val="accent5">
            <a:hueOff val="3387100"/>
            <a:satOff val="-8585"/>
            <a:lumOff val="13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Power BI Workbook with data and visualizations </a:t>
          </a:r>
          <a:endParaRPr lang="en-US" sz="2200" kern="1200" dirty="0"/>
        </a:p>
      </dsp:txBody>
      <dsp:txXfrm>
        <a:off x="3378556" y="340380"/>
        <a:ext cx="3071415" cy="1842849"/>
      </dsp:txXfrm>
    </dsp:sp>
    <dsp:sp modelId="{AF3385BA-459F-4A61-8C89-CC2029526F86}">
      <dsp:nvSpPr>
        <dsp:cNvPr id="0" name=""/>
        <dsp:cNvSpPr/>
      </dsp:nvSpPr>
      <dsp:spPr>
        <a:xfrm>
          <a:off x="6757113" y="340380"/>
          <a:ext cx="3071415" cy="1842849"/>
        </a:xfrm>
        <a:prstGeom prst="rect">
          <a:avLst/>
        </a:prstGeom>
        <a:solidFill>
          <a:schemeClr val="accent5">
            <a:hueOff val="6774201"/>
            <a:satOff val="-17170"/>
            <a:lumOff val="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SPSS Workbook(s) with data and statistical analysis results </a:t>
          </a:r>
          <a:endParaRPr lang="en-US" sz="2200" kern="1200" dirty="0"/>
        </a:p>
      </dsp:txBody>
      <dsp:txXfrm>
        <a:off x="6757113" y="340380"/>
        <a:ext cx="3071415" cy="1842849"/>
      </dsp:txXfrm>
    </dsp:sp>
    <dsp:sp modelId="{DA8111A0-16A1-468D-BC89-D328410D3569}">
      <dsp:nvSpPr>
        <dsp:cNvPr id="0" name=""/>
        <dsp:cNvSpPr/>
      </dsp:nvSpPr>
      <dsp:spPr>
        <a:xfrm>
          <a:off x="1689278" y="2490370"/>
          <a:ext cx="3071415" cy="1842849"/>
        </a:xfrm>
        <a:prstGeom prst="rect">
          <a:avLst/>
        </a:prstGeom>
        <a:solidFill>
          <a:schemeClr val="accent5">
            <a:hueOff val="10161301"/>
            <a:satOff val="-25756"/>
            <a:lumOff val="4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All data files used in the analysis </a:t>
          </a:r>
          <a:endParaRPr lang="en-US" sz="2200" kern="1200" dirty="0"/>
        </a:p>
      </dsp:txBody>
      <dsp:txXfrm>
        <a:off x="1689278" y="2490370"/>
        <a:ext cx="3071415" cy="1842849"/>
      </dsp:txXfrm>
    </dsp:sp>
    <dsp:sp modelId="{E670293B-C29B-4225-BD16-86C0028EC986}">
      <dsp:nvSpPr>
        <dsp:cNvPr id="0" name=""/>
        <dsp:cNvSpPr/>
      </dsp:nvSpPr>
      <dsp:spPr>
        <a:xfrm>
          <a:off x="5067835" y="2490370"/>
          <a:ext cx="3071415" cy="1842849"/>
        </a:xfrm>
        <a:prstGeom prst="rect">
          <a:avLst/>
        </a:prstGeom>
        <a:solidFill>
          <a:schemeClr val="accent5">
            <a:hueOff val="13548401"/>
            <a:satOff val="-34341"/>
            <a:lumOff val="548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All source code used to extract and prepare data for analysis in Excel </a:t>
          </a:r>
          <a:endParaRPr lang="en-US" sz="2200" kern="1200" dirty="0"/>
        </a:p>
      </dsp:txBody>
      <dsp:txXfrm>
        <a:off x="5067835" y="2490370"/>
        <a:ext cx="3071415" cy="1842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11/10/2020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11/10/2020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11/10/2020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11/10/2020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ublicdomainfiles.com/show_file.php?id=13526779816485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561387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fferson-Henrique/GetOldTweets-pyth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file/DCD08287-DC2B-4ABE-A0BD-1DB5E57A71CB?tenantId=45f26ee5-f134-439e-bc93-e6c7e33d61c2&amp;fileType=xlsx&amp;objectUrl=https%3A%2F%2Fkennesawedu.sharepoint.com%2Fsites%2FTeam-2020FallDipLabGraudateCapstone%2FShared%20Documents%2FGeneral%2F4%20Data%20Files%2FTweetsData_raw.xlsx&amp;baseUrl=https%3A%2F%2Fkennesawedu.sharepoint.com%2Fsites%2FTeam-2020FallDipLabGraudateCapstone&amp;serviceName=teams&amp;threadId=19:74bd88dbbd5d476c9de9fd3df7fefeed@thread.tacv2&amp;groupId=b971ec82-811a-471f-b499-822b6aca3e5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_#/files/General?threadId=19%3A74bd88dbbd5d476c9de9fd3df7fefeed%40thread.tacv2&amp;replyChainId=1600106256608&amp;ctx=channel&amp;context=4%2520Data%2520Files&amp;rootfolder=%252Fsites%252FTeam-2020FallDipLabGraudateCapstone%252FShared%2520Documents%252FGeneral%252F4%2520Data%2520Fi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0"/>
            <a:ext cx="9346036" cy="2133600"/>
          </a:xfrm>
        </p:spPr>
        <p:txBody>
          <a:bodyPr>
            <a:noAutofit/>
          </a:bodyPr>
          <a:lstStyle/>
          <a:p>
            <a:r>
              <a:rPr lang="en-US" b="1" dirty="0"/>
              <a:t>Analyzing Risk Communication During COVID-19 Pandemic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190751"/>
            <a:ext cx="9955636" cy="1346200"/>
          </a:xfrm>
        </p:spPr>
        <p:txBody>
          <a:bodyPr>
            <a:normAutofit fontScale="92500" lnSpcReduction="20000"/>
          </a:bodyPr>
          <a:lstStyle/>
          <a:p>
            <a:r>
              <a:rPr lang="en-US" sz="2000" cap="none" dirty="0"/>
              <a:t>IT 7993 Capstone Project</a:t>
            </a:r>
          </a:p>
          <a:p>
            <a:r>
              <a:rPr lang="en-US" sz="2000" cap="none" dirty="0"/>
              <a:t>Kennesaw State University College of Computing and Software Engineering</a:t>
            </a:r>
          </a:p>
          <a:p>
            <a:endParaRPr lang="en-US" sz="2000" cap="none" dirty="0"/>
          </a:p>
          <a:p>
            <a:r>
              <a:rPr lang="en-US" sz="2000" cap="none" dirty="0">
                <a:solidFill>
                  <a:schemeClr val="tx2"/>
                </a:solidFill>
              </a:rPr>
              <a:t>Dr. Shirley Tian, Project Owner</a:t>
            </a:r>
          </a:p>
          <a:p>
            <a:r>
              <a:rPr lang="en-US" sz="2000" cap="none" dirty="0">
                <a:solidFill>
                  <a:schemeClr val="tx2"/>
                </a:solidFill>
              </a:rPr>
              <a:t>Dr. Meng Han, Advisor</a:t>
            </a:r>
          </a:p>
          <a:p>
            <a:r>
              <a:rPr lang="en-US" sz="2000" cap="none" dirty="0">
                <a:solidFill>
                  <a:schemeClr val="tx2"/>
                </a:solidFill>
              </a:rPr>
              <a:t>Elaine Harris, Team Leader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00C0B-3BE8-4A90-9D2D-4E11E7F8E473}"/>
              </a:ext>
            </a:extLst>
          </p:cNvPr>
          <p:cNvSpPr txBox="1"/>
          <p:nvPr/>
        </p:nvSpPr>
        <p:spPr>
          <a:xfrm>
            <a:off x="1625176" y="3594102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cap="none" spc="200" dirty="0">
                <a:solidFill>
                  <a:schemeClr val="tx2"/>
                </a:solidFill>
              </a:rPr>
              <a:t>Michael Farris</a:t>
            </a:r>
          </a:p>
          <a:p>
            <a:r>
              <a:rPr lang="en-US" sz="2000" cap="none" spc="200" dirty="0">
                <a:solidFill>
                  <a:schemeClr val="tx2"/>
                </a:solidFill>
              </a:rPr>
              <a:t>Maryline Kwa</a:t>
            </a:r>
          </a:p>
          <a:p>
            <a:r>
              <a:rPr lang="en-US" sz="2000" cap="none" spc="200" dirty="0">
                <a:solidFill>
                  <a:schemeClr val="tx2"/>
                </a:solidFill>
              </a:rPr>
              <a:t>Sang Nguyen</a:t>
            </a:r>
          </a:p>
          <a:p>
            <a:r>
              <a:rPr lang="en-US" sz="2000" cap="none" spc="200" dirty="0">
                <a:solidFill>
                  <a:schemeClr val="tx2"/>
                </a:solidFill>
              </a:rPr>
              <a:t>Gabriel Oyebanji</a:t>
            </a:r>
          </a:p>
          <a:p>
            <a:r>
              <a:rPr lang="en-US" sz="2000" cap="none" spc="200" dirty="0">
                <a:solidFill>
                  <a:schemeClr val="tx2"/>
                </a:solidFill>
              </a:rPr>
              <a:t>Raviteja Pasumarthi</a:t>
            </a:r>
          </a:p>
          <a:p>
            <a:r>
              <a:rPr lang="en-US" sz="2000" cap="none" spc="200" dirty="0">
                <a:solidFill>
                  <a:schemeClr val="tx2"/>
                </a:solidFill>
              </a:rPr>
              <a:t>Chelsey West</a:t>
            </a:r>
          </a:p>
        </p:txBody>
      </p:sp>
    </p:spTree>
    <p:extLst>
      <p:ext uri="{BB962C8B-B14F-4D97-AF65-F5344CB8AC3E}">
        <p14:creationId xmlns:p14="http://schemas.microsoft.com/office/powerpoint/2010/main" val="118581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94B4-6005-42CC-B08B-E125254B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Topic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2DED-BF79-4EC6-8631-E4C2D1B4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answer the questions: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1) “What are they talking about?”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We don’t know the topics before we start the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Social Media posts are human-readable text: we need to infer </a:t>
            </a:r>
            <a:r>
              <a:rPr lang="en-US" sz="1600" i="1" dirty="0"/>
              <a:t>topic</a:t>
            </a:r>
            <a:r>
              <a:rPr lang="en-US" sz="1600" dirty="0"/>
              <a:t> and </a:t>
            </a:r>
            <a:r>
              <a:rPr lang="en-US" sz="1600" i="1" dirty="0"/>
              <a:t>intent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2) “How much do they talk about it?”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How frequently do they talk about each topic? What topics are most emphasized?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We need to classify pure text into DISCRETE CATEGORIES for Statistical Analysis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/>
              <a:t>Data Visualization tools also need discrete categories for plotting graphs and charts</a:t>
            </a: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641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Topic Modeling vs Text Classification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116336" y="2519779"/>
            <a:ext cx="508274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Latent Dirichlet Allocation (LDA)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103869" y="3429000"/>
            <a:ext cx="5193692" cy="3276600"/>
          </a:xfrm>
        </p:spPr>
        <p:txBody>
          <a:bodyPr/>
          <a:lstStyle/>
          <a:p>
            <a:r>
              <a:rPr lang="en-US" sz="1400" dirty="0"/>
              <a:t>LDA assumes documents are produced from a mixture of topics. The algorithm calculates topics based on word frequency and how important a word is to define a topic: TFIDF (Term Frequency-Inverse Document Frequency) </a:t>
            </a:r>
          </a:p>
          <a:p>
            <a:r>
              <a:rPr lang="en-US" sz="1400" dirty="0"/>
              <a:t>First, the algorithm detects a set of topics across all documents. Each topic consists of a set of words selected based on the calculated probability of those words appearing together. In a large corpus, the top x words are selected to represent a topic.</a:t>
            </a:r>
          </a:p>
          <a:p>
            <a:r>
              <a:rPr lang="en-US" sz="1400" dirty="0"/>
              <a:t>Second, the algorithm evaluates each document (in our case, each post is a document) against the list of topics. A probability distribution is calculated that results in a match score to each topic.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Finally, a Dominant Topic is assigned to each post: topic with highest probability match.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611657" y="2519779"/>
            <a:ext cx="508274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Deep Learning LSTM CLASSIFIER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611657" y="3438940"/>
            <a:ext cx="5193692" cy="3276599"/>
          </a:xfrm>
        </p:spPr>
        <p:txBody>
          <a:bodyPr/>
          <a:lstStyle/>
          <a:p>
            <a:r>
              <a:rPr lang="en-US" sz="1400" dirty="0"/>
              <a:t>Supervised Classification algorithms require a ‘training’ set tagged with representative categories. Once the model is trained, it is used to predict categories on unseen data, or ‘testing’ data.</a:t>
            </a:r>
          </a:p>
          <a:p>
            <a:r>
              <a:rPr lang="en-US" sz="1400" dirty="0"/>
              <a:t>We chose the categories based on topics suggested by the LDA model. </a:t>
            </a:r>
          </a:p>
          <a:p>
            <a:r>
              <a:rPr lang="en-US" sz="1400" dirty="0"/>
              <a:t>The model is trained on the ‘training’ data, and validated using a classic  80-20 stratified shuffle split, so all categories are included.</a:t>
            </a:r>
          </a:p>
          <a:p>
            <a:r>
              <a:rPr lang="en-US" sz="1400" dirty="0"/>
              <a:t>A Deep Learning Model is trained in cycles,  or ‘epochs’. The more epochs, the more accurate the model will be, until it reaches a point when additional training does not produce improved learning. We trained with 20 epochs.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02A2A2-29E9-49FF-947D-8CD1BFDE96EA}"/>
              </a:ext>
            </a:extLst>
          </p:cNvPr>
          <p:cNvSpPr txBox="1">
            <a:spLocks/>
          </p:cNvSpPr>
          <p:nvPr/>
        </p:nvSpPr>
        <p:spPr>
          <a:xfrm>
            <a:off x="1103868" y="1279987"/>
            <a:ext cx="10590529" cy="1691813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 fontScale="925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cap="none" dirty="0">
                <a:solidFill>
                  <a:schemeClr val="tx1"/>
                </a:solidFill>
              </a:rPr>
              <a:t>Both are techniques to identify topics as categories in a collection of texts.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u="sng" cap="none" dirty="0">
                <a:solidFill>
                  <a:schemeClr val="tx1"/>
                </a:solidFill>
              </a:rPr>
              <a:t>Topic Modeling</a:t>
            </a:r>
            <a:r>
              <a:rPr lang="en-US" sz="1600" cap="none" dirty="0">
                <a:solidFill>
                  <a:schemeClr val="tx1"/>
                </a:solidFill>
              </a:rPr>
              <a:t> is an Unsupervised Machine Learning technique used to read the text and identify topics based on keywords frequency without human intervention.</a:t>
            </a:r>
          </a:p>
          <a:p>
            <a:pPr marL="895243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Latent Dirichlet Allocation (LDA) with </a:t>
            </a:r>
            <a:r>
              <a:rPr lang="en-US" sz="15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Gensim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Library for Python.</a:t>
            </a:r>
            <a:endParaRPr lang="en-US" sz="1500" cap="non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u="sng" cap="none" dirty="0">
                <a:solidFill>
                  <a:schemeClr val="tx1"/>
                </a:solidFill>
              </a:rPr>
              <a:t>Text Multiclass Classification</a:t>
            </a:r>
            <a:r>
              <a:rPr lang="en-US" sz="1600" cap="none" dirty="0">
                <a:solidFill>
                  <a:schemeClr val="tx1"/>
                </a:solidFill>
              </a:rPr>
              <a:t> is a Supervised Classification Algorithm and requires a priori knowledge of the categories and manual labeling of a training set.</a:t>
            </a:r>
          </a:p>
          <a:p>
            <a:pPr marL="895243" lvl="1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Multiclass LSTM (Long Short Term Memory) Classifier with </a:t>
            </a:r>
            <a:r>
              <a:rPr lang="en-US" sz="15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Keras</a:t>
            </a:r>
            <a:r>
              <a:rPr lang="en-US" sz="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Library for Deep Learning in Python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F8ED-6138-4498-A71A-170C0D8C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Algorithm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443E6-7AFF-44F0-AF26-317EE763C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057400"/>
            <a:ext cx="10486954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D1A93-F7AA-43BC-8998-047CABF2961F}"/>
              </a:ext>
            </a:extLst>
          </p:cNvPr>
          <p:cNvSpPr txBox="1"/>
          <p:nvPr/>
        </p:nvSpPr>
        <p:spPr>
          <a:xfrm>
            <a:off x="1065212" y="3657600"/>
            <a:ext cx="10514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Model produced 15 topics.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Each text is assigned a probability distribution for all 15 topics.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A Dominant Topic is chosen based on the highest probability match.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Problem: for many posts, all probability values are low, and even the Dominant Topic does not represent a clear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6488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04099" y="7249"/>
            <a:ext cx="1805313" cy="6850751"/>
          </a:xfrm>
          <a:solidFill>
            <a:schemeClr val="accent3"/>
          </a:solidFill>
        </p:spPr>
        <p:txBody>
          <a:bodyPr anchor="ctr"/>
          <a:lstStyle/>
          <a:p>
            <a:pPr algn="ctr"/>
            <a:r>
              <a:rPr lang="en-US" b="1" dirty="0"/>
              <a:t>LDA Topics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96D8C-5F90-4D87-BE5E-E6D10A65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48701"/>
            <a:ext cx="8304529" cy="47605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22285B-933D-4013-980C-FD561EB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4267200"/>
            <a:ext cx="8517973" cy="2398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E1176-6A86-4DDA-8F91-63DAB6CCC06C}"/>
              </a:ext>
            </a:extLst>
          </p:cNvPr>
          <p:cNvSpPr txBox="1"/>
          <p:nvPr/>
        </p:nvSpPr>
        <p:spPr>
          <a:xfrm>
            <a:off x="1598612" y="114077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Generated LDA Topics are a list of words that require human interpretation: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094F-6BCD-4489-8F11-58B030D5769E}"/>
              </a:ext>
            </a:extLst>
          </p:cNvPr>
          <p:cNvSpPr txBox="1"/>
          <p:nvPr/>
        </p:nvSpPr>
        <p:spPr>
          <a:xfrm>
            <a:off x="1370012" y="60960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Some topics overlap, others are simply unclear.</a:t>
            </a: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C8CF-F1CE-4734-9AAB-C1341AFB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LDA Modeling Additional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48A8-8D1F-4CC4-89F0-6CDE51CA5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9697" y="5709110"/>
            <a:ext cx="9369517" cy="76660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LDA method produced many postings with low probability match to the Dominant Topic, making categories unclear. 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115AD-E9B4-4C9A-9616-D3EE6C966DA0}"/>
              </a:ext>
            </a:extLst>
          </p:cNvPr>
          <p:cNvGrpSpPr/>
          <p:nvPr/>
        </p:nvGrpSpPr>
        <p:grpSpPr>
          <a:xfrm>
            <a:off x="989646" y="1219200"/>
            <a:ext cx="10514965" cy="4343400"/>
            <a:chOff x="1218882" y="1706880"/>
            <a:chExt cx="9142718" cy="37647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E9F338-8978-47BF-87EB-4E39B8A2F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882" y="1706880"/>
              <a:ext cx="8963698" cy="3764754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07D2EF-4F77-4E15-B0C1-F8C06545AF52}"/>
                </a:ext>
              </a:extLst>
            </p:cNvPr>
            <p:cNvSpPr txBox="1"/>
            <p:nvPr/>
          </p:nvSpPr>
          <p:spPr>
            <a:xfrm>
              <a:off x="3197208" y="2243036"/>
              <a:ext cx="5459019" cy="3269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accent3"/>
                  </a:solidFill>
                </a:rPr>
                <a:t>For example, this is the return for the topic ‘Medical Subsidies’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90E3B1-6D5C-4F50-A850-508918278E41}"/>
                </a:ext>
              </a:extLst>
            </p:cNvPr>
            <p:cNvSpPr txBox="1"/>
            <p:nvPr/>
          </p:nvSpPr>
          <p:spPr>
            <a:xfrm>
              <a:off x="1218882" y="2733385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Highlighted items match topic description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A048A4-EE42-4144-BA07-2D7CBCDEBCA2}"/>
                </a:ext>
              </a:extLst>
            </p:cNvPr>
            <p:cNvCxnSpPr>
              <a:cxnSpLocks/>
            </p:cNvCxnSpPr>
            <p:nvPr/>
          </p:nvCxnSpPr>
          <p:spPr>
            <a:xfrm>
              <a:off x="2006245" y="3230040"/>
              <a:ext cx="430567" cy="59883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3805C7-025A-47B2-B340-77FBC7E33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6245" y="2895600"/>
              <a:ext cx="430567" cy="33444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23820C-1B87-45FB-82CD-EDC3442BE3F8}"/>
                </a:ext>
              </a:extLst>
            </p:cNvPr>
            <p:cNvSpPr txBox="1"/>
            <p:nvPr/>
          </p:nvSpPr>
          <p:spPr>
            <a:xfrm>
              <a:off x="1263556" y="3969286"/>
              <a:ext cx="815215" cy="1040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Also collects multiple postings  that do not match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C189F6-EC4E-4B62-947C-225072F0F1E9}"/>
                </a:ext>
              </a:extLst>
            </p:cNvPr>
            <p:cNvCxnSpPr>
              <a:cxnSpLocks/>
            </p:cNvCxnSpPr>
            <p:nvPr/>
          </p:nvCxnSpPr>
          <p:spPr>
            <a:xfrm>
              <a:off x="2006245" y="4724400"/>
              <a:ext cx="537197" cy="218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236245-4FBA-4150-91A6-E0B6DF517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6792" y="3512763"/>
              <a:ext cx="560020" cy="769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5C5A2D-0BBA-4753-942C-CC82B05E0A30}"/>
                </a:ext>
              </a:extLst>
            </p:cNvPr>
            <p:cNvSpPr/>
            <p:nvPr/>
          </p:nvSpPr>
          <p:spPr>
            <a:xfrm>
              <a:off x="9344379" y="4607920"/>
              <a:ext cx="1017221" cy="5948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DD05ED-0F00-4450-8706-93F05A155525}"/>
                </a:ext>
              </a:extLst>
            </p:cNvPr>
            <p:cNvSpPr/>
            <p:nvPr/>
          </p:nvSpPr>
          <p:spPr>
            <a:xfrm>
              <a:off x="9294812" y="3643382"/>
              <a:ext cx="1017221" cy="4414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188BA1-000E-48CE-8F83-FFE4CD49DBBF}"/>
                </a:ext>
              </a:extLst>
            </p:cNvPr>
            <p:cNvSpPr/>
            <p:nvPr/>
          </p:nvSpPr>
          <p:spPr>
            <a:xfrm>
              <a:off x="9355212" y="2685553"/>
              <a:ext cx="941033" cy="33444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8831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1B28-BFC4-4709-96A6-BCD49326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Multiclass Labeling of LDA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77BC-7DAB-42BB-BCDA-0D938471F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968" y="1358561"/>
            <a:ext cx="10514329" cy="96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order to better categorize our data, additional analysis was completed using Deep Learning Multiclass Classification LSTM Model.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8A577-8FAE-4D6D-BC68-B6D3FD209D60}"/>
              </a:ext>
            </a:extLst>
          </p:cNvPr>
          <p:cNvSpPr txBox="1"/>
          <p:nvPr/>
        </p:nvSpPr>
        <p:spPr>
          <a:xfrm>
            <a:off x="1218883" y="5410201"/>
            <a:ext cx="10209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During this process, the previously identified categories from the LDA modeling are refined and ranked from most to least interesting.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4866C-8647-4308-91BF-E36AAB1E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73" y="2318681"/>
            <a:ext cx="10742612" cy="25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6F132-79C8-452F-BBB3-21B42003DF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0412" y="3402821"/>
            <a:ext cx="8756799" cy="2680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7F614-D30A-46C9-A1B7-9D8D7FF7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34129"/>
            <a:ext cx="10360501" cy="1223963"/>
          </a:xfrm>
        </p:spPr>
        <p:txBody>
          <a:bodyPr anchor="t"/>
          <a:lstStyle/>
          <a:p>
            <a:pPr algn="ctr"/>
            <a:r>
              <a:rPr lang="en-US" dirty="0"/>
              <a:t>Labeled &amp; Unlabeled Data Sets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B1CBBD-E5FB-4F20-A4E5-556AF8E57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0636" y="1267689"/>
            <a:ext cx="6969530" cy="2871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680C25-C199-48DC-834A-E5F3697C396F}"/>
              </a:ext>
            </a:extLst>
          </p:cNvPr>
          <p:cNvSpPr txBox="1"/>
          <p:nvPr/>
        </p:nvSpPr>
        <p:spPr>
          <a:xfrm>
            <a:off x="1065212" y="1566823"/>
            <a:ext cx="2965424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The posts within those categories are split into ‘testing’ and ‘training’ data; manually labeled data in the training set, and unlabeled data in the testing set.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5A142-04A2-42C0-BC3F-5028265BC7A0}"/>
              </a:ext>
            </a:extLst>
          </p:cNvPr>
          <p:cNvSpPr txBox="1"/>
          <p:nvPr/>
        </p:nvSpPr>
        <p:spPr>
          <a:xfrm>
            <a:off x="9517211" y="4138991"/>
            <a:ext cx="2486610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The labeled data set is used to train our model, the unlabeled data set is then run through the model for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674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88DC-2958-4A0A-8C90-4A13999E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283" y="198055"/>
            <a:ext cx="5487450" cy="1136421"/>
          </a:xfrm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</a:rPr>
              <a:t>Python/Jupyter 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349B2-8F9B-488B-A278-95E03D718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7179" b="11173"/>
          <a:stretch/>
        </p:blipFill>
        <p:spPr>
          <a:xfrm>
            <a:off x="912812" y="144704"/>
            <a:ext cx="5638800" cy="1333540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391D1-BC56-4DFC-A816-912B0FFDE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5" r="6484" b="1367"/>
          <a:stretch/>
        </p:blipFill>
        <p:spPr>
          <a:xfrm>
            <a:off x="481801" y="4691104"/>
            <a:ext cx="5487449" cy="1758280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88745-5045-40E8-9E71-992A19493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47"/>
          <a:stretch/>
        </p:blipFill>
        <p:spPr>
          <a:xfrm>
            <a:off x="979684" y="2320353"/>
            <a:ext cx="4802188" cy="1501269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CB122-26B0-4B5F-9B85-03103C301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86" r="1078" b="-1"/>
          <a:stretch/>
        </p:blipFill>
        <p:spPr>
          <a:xfrm>
            <a:off x="6120937" y="1715167"/>
            <a:ext cx="5710621" cy="2711640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98EF1-385B-4B9A-B265-EC03386DC0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61" b="585"/>
          <a:stretch/>
        </p:blipFill>
        <p:spPr>
          <a:xfrm>
            <a:off x="6349178" y="5002034"/>
            <a:ext cx="5487450" cy="1136420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877F79-4D77-4ECE-8D72-CA4BCE3FA2CD}"/>
              </a:ext>
            </a:extLst>
          </p:cNvPr>
          <p:cNvSpPr txBox="1"/>
          <p:nvPr/>
        </p:nvSpPr>
        <p:spPr>
          <a:xfrm>
            <a:off x="5042773" y="454726"/>
            <a:ext cx="794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#1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17D178-66D9-4298-BBB1-C3D8AF7E4629}"/>
              </a:ext>
            </a:extLst>
          </p:cNvPr>
          <p:cNvSpPr txBox="1"/>
          <p:nvPr/>
        </p:nvSpPr>
        <p:spPr>
          <a:xfrm>
            <a:off x="4991823" y="3314816"/>
            <a:ext cx="60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#2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81F81-7FEC-423B-BED8-64613F057134}"/>
              </a:ext>
            </a:extLst>
          </p:cNvPr>
          <p:cNvSpPr txBox="1"/>
          <p:nvPr/>
        </p:nvSpPr>
        <p:spPr>
          <a:xfrm>
            <a:off x="4570412" y="5570244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#3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7BD19-F9B2-4413-A568-32C0D52A5FE4}"/>
              </a:ext>
            </a:extLst>
          </p:cNvPr>
          <p:cNvSpPr txBox="1"/>
          <p:nvPr/>
        </p:nvSpPr>
        <p:spPr>
          <a:xfrm>
            <a:off x="11003440" y="1693953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#4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730DD-6F90-4AAD-BBC2-98A1BAC98AD6}"/>
              </a:ext>
            </a:extLst>
          </p:cNvPr>
          <p:cNvSpPr txBox="1"/>
          <p:nvPr/>
        </p:nvSpPr>
        <p:spPr>
          <a:xfrm>
            <a:off x="10981166" y="5611828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#5</a:t>
            </a:r>
          </a:p>
        </p:txBody>
      </p:sp>
    </p:spTree>
    <p:extLst>
      <p:ext uri="{BB962C8B-B14F-4D97-AF65-F5344CB8AC3E}">
        <p14:creationId xmlns:p14="http://schemas.microsoft.com/office/powerpoint/2010/main" val="28156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214D8-B772-4136-8404-40FCC1C1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7EA62-F020-4C7B-AD7D-AA21C661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593436" cy="1449534"/>
          </a:xfrm>
        </p:spPr>
        <p:txBody>
          <a:bodyPr>
            <a:normAutofit/>
          </a:bodyPr>
          <a:lstStyle/>
          <a:p>
            <a:r>
              <a:rPr lang="en-US" dirty="0"/>
              <a:t>SUPPORTING EVIDENCE FOR OUR PROJECT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D237-6DF1-43E6-853A-D14D8960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social media an effective way to communicate mitigation strategies?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A5EE-9F50-4350-B8D2-9BFAFFF44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reach of a specific Social Media site?</a:t>
            </a:r>
          </a:p>
          <a:p>
            <a:r>
              <a:rPr lang="en-US" dirty="0"/>
              <a:t>What are the most popular topics chosen by Government officials?</a:t>
            </a:r>
          </a:p>
          <a:p>
            <a:r>
              <a:rPr lang="en-US" dirty="0"/>
              <a:t>What topics does the public find most interesting?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FBD89-632C-4B73-9FDD-724BBE613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971" y="584200"/>
            <a:ext cx="6629241" cy="5892800"/>
          </a:xfrm>
        </p:spPr>
        <p:txBody>
          <a:bodyPr/>
          <a:lstStyle/>
          <a:p>
            <a:r>
              <a:rPr lang="en-US" dirty="0"/>
              <a:t>Frequency Analysis executed in Excel</a:t>
            </a:r>
          </a:p>
          <a:p>
            <a:r>
              <a:rPr lang="en-US" dirty="0"/>
              <a:t>Boxplots created in SPSS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85C91-B296-4390-AE9D-3BBDA953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1890913"/>
            <a:ext cx="4265931" cy="2060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139057-1729-4CA9-A484-45F025E5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49" y="4241800"/>
            <a:ext cx="4494212" cy="473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B1AB3-D1CF-44BF-8AE5-0BAECA13A3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55384" y="1874301"/>
            <a:ext cx="1887084" cy="2076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DF7544-66D5-4832-AE62-0C22946A325A}"/>
              </a:ext>
            </a:extLst>
          </p:cNvPr>
          <p:cNvSpPr txBox="1"/>
          <p:nvPr/>
        </p:nvSpPr>
        <p:spPr>
          <a:xfrm>
            <a:off x="6846211" y="4713268"/>
            <a:ext cx="6110444" cy="1311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Engagement for total Facebook market: 4.03% x 4.3 million = 173k =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2.96%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of population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Engagement for MOH page followers: 4.03% x 386.7K = 15.5k =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0.27%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of population</a:t>
            </a:r>
          </a:p>
        </p:txBody>
      </p:sp>
      <p:pic>
        <p:nvPicPr>
          <p:cNvPr id="5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5C6761-82A2-4604-B0F5-5E265C10B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020" y="4752750"/>
            <a:ext cx="1074928" cy="141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r"/>
            <a:r>
              <a:rPr lang="en-US" sz="4000" b="1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9633-B69A-4D1C-8588-D4C007B3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626" y="1447800"/>
            <a:ext cx="8761572" cy="134620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0" i="0" dirty="0"/>
              <a:t>This research project seeks to assess and analyze the relationship between public health advisory statements during the COVID-19 Pandemic and the trends on new infections in Singapore.  We are interested in the following questions:</a:t>
            </a:r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E18CA7-4D0F-455F-9CC1-13415447B2B9}"/>
              </a:ext>
            </a:extLst>
          </p:cNvPr>
          <p:cNvGrpSpPr/>
          <p:nvPr/>
        </p:nvGrpSpPr>
        <p:grpSpPr>
          <a:xfrm>
            <a:off x="2010471" y="3200400"/>
            <a:ext cx="8085272" cy="3001076"/>
            <a:chOff x="2010471" y="3200400"/>
            <a:chExt cx="8085272" cy="300107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47C8328-3030-42A9-8FFD-10B4A3DF21C4}"/>
                </a:ext>
              </a:extLst>
            </p:cNvPr>
            <p:cNvSpPr/>
            <p:nvPr/>
          </p:nvSpPr>
          <p:spPr>
            <a:xfrm>
              <a:off x="6284089" y="3581406"/>
              <a:ext cx="3811654" cy="1191142"/>
            </a:xfrm>
            <a:custGeom>
              <a:avLst/>
              <a:gdLst>
                <a:gd name="connsiteX0" fmla="*/ 0 w 3811654"/>
                <a:gd name="connsiteY0" fmla="*/ 0 h 1191142"/>
                <a:gd name="connsiteX1" fmla="*/ 3811654 w 3811654"/>
                <a:gd name="connsiteY1" fmla="*/ 0 h 1191142"/>
                <a:gd name="connsiteX2" fmla="*/ 3811654 w 3811654"/>
                <a:gd name="connsiteY2" fmla="*/ 1191142 h 1191142"/>
                <a:gd name="connsiteX3" fmla="*/ 0 w 3811654"/>
                <a:gd name="connsiteY3" fmla="*/ 1191142 h 1191142"/>
                <a:gd name="connsiteX4" fmla="*/ 0 w 3811654"/>
                <a:gd name="connsiteY4" fmla="*/ 0 h 11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654" h="1191142">
                  <a:moveTo>
                    <a:pt x="0" y="0"/>
                  </a:moveTo>
                  <a:lnTo>
                    <a:pt x="3811654" y="0"/>
                  </a:lnTo>
                  <a:lnTo>
                    <a:pt x="3811654" y="1191142"/>
                  </a:lnTo>
                  <a:lnTo>
                    <a:pt x="0" y="119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680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800" kern="1200" dirty="0"/>
                <a:t>Is there a correlation between public health messaging and confirmed positivity rates?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A8425A4-C118-4823-9428-CFF39C046799}"/>
                </a:ext>
              </a:extLst>
            </p:cNvPr>
            <p:cNvSpPr/>
            <p:nvPr/>
          </p:nvSpPr>
          <p:spPr>
            <a:xfrm>
              <a:off x="2169279" y="3581406"/>
              <a:ext cx="3811654" cy="1191142"/>
            </a:xfrm>
            <a:custGeom>
              <a:avLst/>
              <a:gdLst>
                <a:gd name="connsiteX0" fmla="*/ 0 w 3811654"/>
                <a:gd name="connsiteY0" fmla="*/ 0 h 1191142"/>
                <a:gd name="connsiteX1" fmla="*/ 3811654 w 3811654"/>
                <a:gd name="connsiteY1" fmla="*/ 0 h 1191142"/>
                <a:gd name="connsiteX2" fmla="*/ 3811654 w 3811654"/>
                <a:gd name="connsiteY2" fmla="*/ 1191142 h 1191142"/>
                <a:gd name="connsiteX3" fmla="*/ 0 w 3811654"/>
                <a:gd name="connsiteY3" fmla="*/ 1191142 h 1191142"/>
                <a:gd name="connsiteX4" fmla="*/ 0 w 3811654"/>
                <a:gd name="connsiteY4" fmla="*/ 0 h 11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654" h="1191142">
                  <a:moveTo>
                    <a:pt x="0" y="0"/>
                  </a:moveTo>
                  <a:lnTo>
                    <a:pt x="3811654" y="0"/>
                  </a:lnTo>
                  <a:lnTo>
                    <a:pt x="3811654" y="1191142"/>
                  </a:lnTo>
                  <a:lnTo>
                    <a:pt x="0" y="119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680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800" kern="1200" dirty="0"/>
                <a:t>Is social media an effective way to communicate mitigation strategies?</a:t>
              </a:r>
            </a:p>
          </p:txBody>
        </p:sp>
        <p:sp>
          <p:nvSpPr>
            <p:cNvPr id="5" name="Rectangle 4" descr="Puzzle">
              <a:extLst>
                <a:ext uri="{FF2B5EF4-FFF2-40B4-BE49-F238E27FC236}">
                  <a16:creationId xmlns:a16="http://schemas.microsoft.com/office/drawing/2014/main" id="{9042A146-8075-4D56-A1C2-EA8E02E60150}"/>
                </a:ext>
              </a:extLst>
            </p:cNvPr>
            <p:cNvSpPr/>
            <p:nvPr/>
          </p:nvSpPr>
          <p:spPr>
            <a:xfrm>
              <a:off x="2010471" y="3200400"/>
              <a:ext cx="833799" cy="1250699"/>
            </a:xfrm>
            <a:prstGeom prst="rect">
              <a:avLst/>
            </a:prstGeom>
            <a:blipFill>
              <a:blip r:embed="rId2"/>
              <a:srcRect/>
              <a:stretch>
                <a:fillRect l="-63000" r="-6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Puzzle">
              <a:extLst>
                <a:ext uri="{FF2B5EF4-FFF2-40B4-BE49-F238E27FC236}">
                  <a16:creationId xmlns:a16="http://schemas.microsoft.com/office/drawing/2014/main" id="{7785F680-C5BB-4669-AB3F-AA596C2F8064}"/>
                </a:ext>
              </a:extLst>
            </p:cNvPr>
            <p:cNvSpPr/>
            <p:nvPr/>
          </p:nvSpPr>
          <p:spPr>
            <a:xfrm>
              <a:off x="6139741" y="3338765"/>
              <a:ext cx="833799" cy="1250699"/>
            </a:xfrm>
            <a:prstGeom prst="rect">
              <a:avLst/>
            </a:prstGeom>
            <a:blipFill>
              <a:blip r:embed="rId2"/>
              <a:srcRect/>
              <a:stretch>
                <a:fillRect l="-63000" r="-6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0E961D-ECF9-428D-A53A-7A92B0F1BD5A}"/>
                </a:ext>
              </a:extLst>
            </p:cNvPr>
            <p:cNvSpPr/>
            <p:nvPr/>
          </p:nvSpPr>
          <p:spPr>
            <a:xfrm>
              <a:off x="4229066" y="5010334"/>
              <a:ext cx="3811654" cy="1191142"/>
            </a:xfrm>
            <a:custGeom>
              <a:avLst/>
              <a:gdLst>
                <a:gd name="connsiteX0" fmla="*/ 0 w 3811654"/>
                <a:gd name="connsiteY0" fmla="*/ 0 h 1191142"/>
                <a:gd name="connsiteX1" fmla="*/ 3811654 w 3811654"/>
                <a:gd name="connsiteY1" fmla="*/ 0 h 1191142"/>
                <a:gd name="connsiteX2" fmla="*/ 3811654 w 3811654"/>
                <a:gd name="connsiteY2" fmla="*/ 1191142 h 1191142"/>
                <a:gd name="connsiteX3" fmla="*/ 0 w 3811654"/>
                <a:gd name="connsiteY3" fmla="*/ 1191142 h 1191142"/>
                <a:gd name="connsiteX4" fmla="*/ 0 w 3811654"/>
                <a:gd name="connsiteY4" fmla="*/ 0 h 11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654" h="1191142">
                  <a:moveTo>
                    <a:pt x="0" y="0"/>
                  </a:moveTo>
                  <a:lnTo>
                    <a:pt x="3811654" y="0"/>
                  </a:lnTo>
                  <a:lnTo>
                    <a:pt x="3811654" y="1191142"/>
                  </a:lnTo>
                  <a:lnTo>
                    <a:pt x="0" y="119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680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en-US" sz="1800" kern="1200" dirty="0"/>
                <a:t>Are there downward trends in daily COVID-19 positivity rates when mitigation mandates are issued?</a:t>
              </a:r>
            </a:p>
          </p:txBody>
        </p:sp>
        <p:sp>
          <p:nvSpPr>
            <p:cNvPr id="10" name="Rectangle 9" descr="Puzzle">
              <a:extLst>
                <a:ext uri="{FF2B5EF4-FFF2-40B4-BE49-F238E27FC236}">
                  <a16:creationId xmlns:a16="http://schemas.microsoft.com/office/drawing/2014/main" id="{E16D0484-DDC2-400D-BA8D-76531B3A7D8C}"/>
                </a:ext>
              </a:extLst>
            </p:cNvPr>
            <p:cNvSpPr/>
            <p:nvPr/>
          </p:nvSpPr>
          <p:spPr>
            <a:xfrm>
              <a:off x="4070248" y="4838280"/>
              <a:ext cx="833799" cy="1250699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3000" r="-63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4211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7098F-A430-45BA-B494-D0A70A2F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5255"/>
            <a:ext cx="10360501" cy="767621"/>
          </a:xfrm>
        </p:spPr>
        <p:txBody>
          <a:bodyPr anchor="ctr"/>
          <a:lstStyle/>
          <a:p>
            <a:r>
              <a:rPr lang="en-US" dirty="0"/>
              <a:t>Topics vs. User Average Response - Facebook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9A7DD-86B8-4A93-B846-7785BC78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780" y="912876"/>
            <a:ext cx="10560694" cy="528387"/>
          </a:xfrm>
        </p:spPr>
        <p:txBody>
          <a:bodyPr/>
          <a:lstStyle/>
          <a:p>
            <a:r>
              <a:rPr lang="en-US" dirty="0"/>
              <a:t>How did users respond to government topic choices?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D88FE-F470-414E-BD9A-1DC57DF4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812" y="1600200"/>
            <a:ext cx="5136154" cy="2367324"/>
          </a:xfrm>
        </p:spPr>
        <p:txBody>
          <a:bodyPr vert="horz" lIns="121899" tIns="60949" rIns="121899" bIns="60949" rtlCol="0" anchor="t">
            <a:noAutofit/>
          </a:bodyPr>
          <a:lstStyle/>
          <a:p>
            <a:pPr marL="304165" indent="-304165"/>
            <a:r>
              <a:rPr lang="en-US" sz="1600" b="0" i="0" dirty="0">
                <a:effectLst/>
                <a:latin typeface="Calibri"/>
                <a:cs typeface="Calibri"/>
              </a:rPr>
              <a:t>The most frequent topic posted in Facebook is </a:t>
            </a:r>
            <a:r>
              <a:rPr lang="en-US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/>
                <a:cs typeface="Calibri"/>
              </a:rPr>
              <a:t>Dorms Outbreaks</a:t>
            </a:r>
            <a:r>
              <a:rPr lang="en-US" sz="1600" b="0" i="0" dirty="0">
                <a:effectLst/>
                <a:latin typeface="Calibri"/>
                <a:cs typeface="Calibri"/>
              </a:rPr>
              <a:t>,</a:t>
            </a:r>
            <a:r>
              <a:rPr lang="en-US" sz="1600" dirty="0">
                <a:latin typeface="Calibri"/>
                <a:cs typeface="Calibri"/>
              </a:rPr>
              <a:t> which is</a:t>
            </a:r>
            <a:r>
              <a:rPr lang="en-US" sz="1600" b="0" i="0" dirty="0">
                <a:effectLst/>
                <a:latin typeface="Calibri"/>
                <a:cs typeface="Calibri"/>
              </a:rPr>
              <a:t> also the second most shared topic.</a:t>
            </a:r>
            <a:r>
              <a:rPr lang="en-US" sz="1600" dirty="0">
                <a:latin typeface="Calibri"/>
                <a:cs typeface="Calibri"/>
              </a:rPr>
              <a:t> </a:t>
            </a:r>
            <a:endParaRPr lang="en-US" dirty="0"/>
          </a:p>
          <a:p>
            <a:pPr marL="304165" indent="-304165"/>
            <a:r>
              <a:rPr lang="en-US" sz="1600" b="0" i="0" dirty="0">
                <a:effectLst/>
                <a:latin typeface="Calibri" panose="020F0502020204030204" pitchFamily="34" charset="0"/>
              </a:rPr>
              <a:t>The average number of Likes is consistently higher than the average number of Shares, at a 14:1 ratio.</a:t>
            </a:r>
            <a:endParaRPr lang="en-US" sz="16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165" indent="-304165"/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D65E0-B451-40CB-80BD-A8AA8A57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06" y="1676400"/>
            <a:ext cx="5170794" cy="229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3E50B-A52E-4F72-9DD8-53417DB2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76" y="4126684"/>
            <a:ext cx="5170793" cy="2586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8E805-7F6A-422B-829F-8B1D7BDB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12" y="4114800"/>
            <a:ext cx="5181600" cy="25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7098F-A430-45BA-B494-D0A70A2F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5255"/>
            <a:ext cx="10360501" cy="997745"/>
          </a:xfrm>
        </p:spPr>
        <p:txBody>
          <a:bodyPr anchor="ctr"/>
          <a:lstStyle/>
          <a:p>
            <a:r>
              <a:rPr lang="en-US" dirty="0"/>
              <a:t>Boxplot and 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9A7DD-86B8-4A93-B846-7785BC78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143000"/>
            <a:ext cx="5082740" cy="914400"/>
          </a:xfrm>
        </p:spPr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D88FE-F470-414E-BD9A-1DC57DF4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2946" y="2057400"/>
            <a:ext cx="5078677" cy="4724400"/>
          </a:xfrm>
        </p:spPr>
        <p:txBody>
          <a:bodyPr/>
          <a:lstStyle/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Facebook peaks public interest on 05/19 with 1,500 Shares: </a:t>
            </a:r>
            <a:r>
              <a:rPr lang="en-US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Announcement of end of Circuit Breaker restrictions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. Topic: Precautions.</a:t>
            </a:r>
          </a:p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Facebook gets the most Likes on 05/28 at 4,800 Likes, topic Precautions: post confirms exit of circuit Breaker starting on June 1.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Facebook users interest peaks at imminent changes to daily life restrictions.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</a:rPr>
              <a:t>On a daily basis, interest stems from follow up on sources of new infections (Dorm Outbreaks and Tracing strategies)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3369354-C9D8-4E86-99DD-EDDCBB2123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00646" y="420870"/>
            <a:ext cx="5078412" cy="299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BE156-0D08-446C-BB46-485EF1FC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37" y="3693205"/>
            <a:ext cx="5108075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7098F-A430-45BA-B494-D0A70A2F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45255"/>
            <a:ext cx="10360501" cy="767621"/>
          </a:xfrm>
        </p:spPr>
        <p:txBody>
          <a:bodyPr anchor="ctr"/>
          <a:lstStyle/>
          <a:p>
            <a:r>
              <a:rPr lang="en-US" dirty="0"/>
              <a:t>Topics vs. User Average Response - Twitter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9A7DD-86B8-4A93-B846-7785BC782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780" y="912876"/>
            <a:ext cx="10560694" cy="528387"/>
          </a:xfrm>
        </p:spPr>
        <p:txBody>
          <a:bodyPr/>
          <a:lstStyle/>
          <a:p>
            <a:r>
              <a:rPr lang="en-US" dirty="0"/>
              <a:t>How did users respond to government topic choices?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D88FE-F470-414E-BD9A-1DC57DF40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7812" y="1600200"/>
            <a:ext cx="5136154" cy="2367324"/>
          </a:xfr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Twitter posts are more granular, with a more even distribution of the top 5 topics. </a:t>
            </a:r>
          </a:p>
          <a:p>
            <a:pPr marL="304165" indent="-304165"/>
            <a:r>
              <a:rPr lang="en-US" sz="1600" b="0" i="0" dirty="0">
                <a:effectLst/>
                <a:latin typeface="Calibri" panose="020F0502020204030204" pitchFamily="34" charset="0"/>
              </a:rPr>
              <a:t>The ratio of Likes to Shares is not as extreme as Facebook, at roughly 2:1</a:t>
            </a:r>
          </a:p>
          <a:p>
            <a:pPr marL="304165" indent="-304165"/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general, the volume of Likes and Shares in Twitter is too low to warrant further analysis.</a:t>
            </a:r>
            <a:endParaRPr lang="en-US" sz="1600" b="0" i="0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165" indent="-304165"/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100D9-49DC-4C7F-88C7-B5EF6D18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46" y="1441263"/>
            <a:ext cx="5336851" cy="2324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01B0F-3BD9-4E3B-8311-0D231876C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46" y="4237483"/>
            <a:ext cx="5336851" cy="2352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17CF9-75AD-4ACF-B150-0D225ECA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4227378"/>
            <a:ext cx="4648200" cy="23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7098F-A430-45BA-B494-D0A70A2F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4" y="163592"/>
            <a:ext cx="4875529" cy="997745"/>
          </a:xfrm>
        </p:spPr>
        <p:txBody>
          <a:bodyPr anchor="ctr"/>
          <a:lstStyle/>
          <a:p>
            <a:r>
              <a:rPr lang="en-US" dirty="0"/>
              <a:t>Topics vs. User Response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1FA99E-0AC9-4807-B08C-2778BAAD4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143000"/>
            <a:ext cx="508274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Twitter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A98F76-6E17-4DF1-9529-E9208AE72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0707" y="1600200"/>
            <a:ext cx="5078677" cy="5181600"/>
          </a:xfrm>
        </p:spPr>
        <p:txBody>
          <a:bodyPr/>
          <a:lstStyle/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Twitter peaks public interest on 04/18 with 125 Shares, topic Dorms Outbreak.</a:t>
            </a:r>
          </a:p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Twitter Likes peak on the same days as Twitter Shares: 04/15 and 04/18. </a:t>
            </a:r>
          </a:p>
          <a:p>
            <a:r>
              <a:rPr lang="en-US" sz="1600" b="0" i="0" dirty="0">
                <a:effectLst/>
                <a:latin typeface="Calibri" panose="020F0502020204030204" pitchFamily="34" charset="0"/>
              </a:rPr>
              <a:t>Twitter peaks public interest on 04/18, at 141 Likes, topic </a:t>
            </a:r>
            <a:r>
              <a:rPr lang="en-US" sz="1600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Dorms Outbreak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: as of 18 </a:t>
            </a:r>
            <a:r>
              <a:rPr lang="en-US" sz="1600" b="0" i="0" dirty="0" err="1">
                <a:effectLst/>
                <a:latin typeface="Calibri" panose="020F0502020204030204" pitchFamily="34" charset="0"/>
              </a:rPr>
              <a:t>apr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 2020 12pm we have preliminarily confirmed an additional 942 cases of covid-19 infection in </a:t>
            </a:r>
            <a:r>
              <a:rPr lang="en-US" sz="1600" b="0" i="0" dirty="0" err="1">
                <a:effectLst/>
                <a:latin typeface="Calibri" panose="020F0502020204030204" pitchFamily="34" charset="0"/>
              </a:rPr>
              <a:t>singapore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 the vast majority of whom are work permit holders residing in foreign worker dormitories.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</a:rPr>
              <a:t>Twitter user interest appears to stem from the doubling of the number of confirmed cases over a period of 3 days</a:t>
            </a:r>
            <a:r>
              <a:rPr lang="en-US" sz="1600" b="0" i="0" dirty="0">
                <a:effectLst/>
                <a:latin typeface="Calibri" panose="020F050202020403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</a:rPr>
              <a:t>Lifting Restrictions and Border Controls get some higher attention. Overall, response levels are too low to analyze (under 40 Likes or Shares)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8CA07B-838A-4FB1-A7B3-C9903719E9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0514" y="304800"/>
            <a:ext cx="5078413" cy="2994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15EE8C-9492-4949-8376-3C7384E7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1" y="3581400"/>
            <a:ext cx="5078413" cy="28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D237-6DF1-43E6-853A-D14D8960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correlation between public health messaging and confirmed positivity rates?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A5EE-9F50-4350-B8D2-9BFAFFF44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 officials choose to increase or decrease the number of posts on specific topics? </a:t>
            </a:r>
          </a:p>
          <a:p>
            <a:r>
              <a:rPr lang="en-US" dirty="0"/>
              <a:t>Are changes in topic frequency correlated to the trends in new infections?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FBD89-632C-4B73-9FDD-724BBE613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Pearson Correlation calculated in SPSS</a:t>
            </a:r>
          </a:p>
          <a:p>
            <a:r>
              <a:rPr lang="en-US" dirty="0"/>
              <a:t>Compared monthly frequency by topic to new cases daily average and new cases after 14 days</a:t>
            </a:r>
          </a:p>
          <a:p>
            <a:r>
              <a:rPr lang="en-US" dirty="0"/>
              <a:t>Compared monthly frequency for each educational behavior to new cases daily average and new cases after 14 days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Correlation is not causation!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077F-AB85-4875-89AB-3C2BB200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00023"/>
            <a:ext cx="10360501" cy="1223963"/>
          </a:xfrm>
        </p:spPr>
        <p:txBody>
          <a:bodyPr anchor="t"/>
          <a:lstStyle/>
          <a:p>
            <a:r>
              <a:rPr lang="en-US" dirty="0"/>
              <a:t>Topics vs. Case Trends – Facebook Posts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D76D-3A14-416C-9774-056C1AE0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5138808"/>
            <a:ext cx="11152302" cy="1607853"/>
          </a:xfrm>
        </p:spPr>
        <p:txBody>
          <a:bodyPr>
            <a:normAutofit fontScale="47500" lnSpcReduction="20000"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No strong correlations (&gt;= 0.70) between any of the topics frequency and the average number of </a:t>
            </a:r>
            <a:r>
              <a:rPr lang="en-US" b="0" i="1" dirty="0">
                <a:effectLst/>
                <a:latin typeface="Calibri" panose="020F0502020204030204" pitchFamily="34" charset="0"/>
              </a:rPr>
              <a:t>infections after 14 days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. </a:t>
            </a:r>
          </a:p>
          <a:p>
            <a:r>
              <a:rPr lang="en-US" b="0" i="0" dirty="0">
                <a:effectLst/>
                <a:latin typeface="Calibri" panose="020F0502020204030204" pitchFamily="34" charset="0"/>
              </a:rPr>
              <a:t>The software found two strong correlations between </a:t>
            </a:r>
            <a:r>
              <a:rPr lang="en-US" b="0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Avg Daily Cases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 and </a:t>
            </a:r>
            <a:r>
              <a:rPr lang="en-US" b="0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Precautions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 (R = 0.712) and </a:t>
            </a:r>
            <a:r>
              <a:rPr lang="en-US" b="0" i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</a:rPr>
              <a:t>Lifting Restrictions</a:t>
            </a:r>
            <a:r>
              <a:rPr lang="en-US" b="0" i="0" dirty="0">
                <a:effectLst/>
                <a:latin typeface="Calibri" panose="020F0502020204030204" pitchFamily="34" charset="0"/>
              </a:rPr>
              <a:t> (0.70). </a:t>
            </a:r>
          </a:p>
          <a:p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These correlations likely indicate that the MOH officials increase the frequency of </a:t>
            </a:r>
            <a:r>
              <a:rPr lang="en-US" b="0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Precautions</a:t>
            </a:r>
            <a:r>
              <a:rPr lang="en-US" b="0" i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messages as the cases are climbing and decrease them as infections rates drop.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emphasized topic is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Dorm Outbreaks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 Despite the correlation,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Precautions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Lift Restrictions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frequencies are too low to draw any conclusions.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5C0AE-457C-4A37-A200-E3096939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812004"/>
            <a:ext cx="9232957" cy="39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92A-10AA-49E3-B34B-51C47136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Topics - Behaviors vs. Case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9BAA-5A3D-4F89-BB5C-DCBE7E2E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54" y="1741686"/>
            <a:ext cx="3176058" cy="16654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Calibri" panose="020F0502020204030204" pitchFamily="34" charset="0"/>
              </a:rPr>
              <a:t>The p</a:t>
            </a:r>
            <a:r>
              <a:rPr lang="en-US" sz="2100" b="0" i="0" dirty="0">
                <a:effectLst/>
                <a:latin typeface="Calibri" panose="020F0502020204030204" pitchFamily="34" charset="0"/>
              </a:rPr>
              <a:t>recautions topic contains multiple behaviors that are either encouraged or discouraged in the social media posts. These were identified by keyword match on all posts and correlation analysis was completed.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9B0D9-9A62-4847-98E9-05B097937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83" y="1728390"/>
            <a:ext cx="6497210" cy="1678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DA5E6-56F6-4D88-927D-69D1EB7B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3886200"/>
            <a:ext cx="7847012" cy="25762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3A7C3D-6F9A-4DF3-B648-19D27BD34DA0}"/>
              </a:ext>
            </a:extLst>
          </p:cNvPr>
          <p:cNvGrpSpPr/>
          <p:nvPr/>
        </p:nvGrpSpPr>
        <p:grpSpPr>
          <a:xfrm>
            <a:off x="9447212" y="4548557"/>
            <a:ext cx="2503103" cy="1251551"/>
            <a:chOff x="3129948" y="1713405"/>
            <a:chExt cx="2503103" cy="125155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1E02B85-98AC-4A20-9775-721E32BA39A9}"/>
                </a:ext>
              </a:extLst>
            </p:cNvPr>
            <p:cNvSpPr/>
            <p:nvPr/>
          </p:nvSpPr>
          <p:spPr>
            <a:xfrm>
              <a:off x="3129948" y="1713405"/>
              <a:ext cx="2503103" cy="125155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7977077"/>
                <a:satOff val="-4752"/>
                <a:lumOff val="-6078"/>
                <a:alphaOff val="0"/>
              </a:schemeClr>
            </a:fillRef>
            <a:effectRef idx="0">
              <a:schemeClr val="accent2">
                <a:hueOff val="7977077"/>
                <a:satOff val="-4752"/>
                <a:lumOff val="-607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F9768C2-31EB-474F-92A9-F7ACF62A1FF2}"/>
                </a:ext>
              </a:extLst>
            </p:cNvPr>
            <p:cNvSpPr txBox="1"/>
            <p:nvPr/>
          </p:nvSpPr>
          <p:spPr>
            <a:xfrm>
              <a:off x="3166605" y="1750062"/>
              <a:ext cx="2429789" cy="11782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17780" rIns="2667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i="0" kern="1200" dirty="0"/>
                <a:t>There is one strong correlation (&gt;= 0.70) between </a:t>
              </a:r>
              <a:r>
                <a:rPr lang="en-US" sz="1400" b="0" i="1" kern="1200" dirty="0"/>
                <a:t>average daily cases</a:t>
              </a:r>
              <a:r>
                <a:rPr lang="en-US" sz="1400" b="0" i="0" kern="1200" dirty="0"/>
                <a:t> and </a:t>
              </a:r>
              <a:r>
                <a:rPr lang="en-US" sz="1400" b="0" i="1" kern="1200" dirty="0"/>
                <a:t>mask</a:t>
              </a:r>
              <a:r>
                <a:rPr lang="en-US" sz="1400" b="0" i="0" kern="1200" dirty="0"/>
                <a:t> messages (R = 0.707). 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50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92A-10AA-49E3-B34B-51C47136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/>
              <a:t>Beyond Topics - Behaviors vs. Case Trends – Facebook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64B735B-53D5-4BDA-8A4F-5BA078B03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677442"/>
              </p:ext>
            </p:extLst>
          </p:nvPr>
        </p:nvGraphicFramePr>
        <p:xfrm>
          <a:off x="9066212" y="1066801"/>
          <a:ext cx="3048000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187B09-B000-42F2-A719-9D43EF011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13" y="1066801"/>
            <a:ext cx="8305800" cy="45213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2AAD55-DE4C-4F4D-8079-12F00D316E29}"/>
              </a:ext>
            </a:extLst>
          </p:cNvPr>
          <p:cNvSpPr/>
          <p:nvPr/>
        </p:nvSpPr>
        <p:spPr>
          <a:xfrm>
            <a:off x="9675812" y="5638800"/>
            <a:ext cx="2133600" cy="10668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5954153"/>
              <a:satOff val="-9503"/>
              <a:lumOff val="-12157"/>
              <a:alphaOff val="0"/>
            </a:schemeClr>
          </a:fillRef>
          <a:effectRef idx="0">
            <a:schemeClr val="accent2">
              <a:hueOff val="15954153"/>
              <a:satOff val="-9503"/>
              <a:lumOff val="-1215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/>
              <a:t>Travel messages peak in March, as Travel Advisories go into effect.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BA77C-21B3-4C9E-BF90-CCE3DC8280F3}"/>
              </a:ext>
            </a:extLst>
          </p:cNvPr>
          <p:cNvSpPr txBox="1"/>
          <p:nvPr/>
        </p:nvSpPr>
        <p:spPr>
          <a:xfrm>
            <a:off x="1065211" y="5943600"/>
            <a:ext cx="8229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Message content follows infection trends, but clearly there are ups and downs in the trends.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government ACTIONS could explain changes in infection trends?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4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EC73-F5D0-4552-8BD8-8B3233DE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811" y="1"/>
            <a:ext cx="2513013" cy="6858000"/>
          </a:xfrm>
          <a:solidFill>
            <a:schemeClr val="accent1"/>
          </a:solidFill>
        </p:spPr>
        <p:txBody>
          <a:bodyPr anchor="ctr"/>
          <a:lstStyle/>
          <a:p>
            <a:r>
              <a:rPr lang="en-US" dirty="0"/>
              <a:t>Timeline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383C97-7460-447E-A0DF-DEF51D1C8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965500"/>
              </p:ext>
            </p:extLst>
          </p:nvPr>
        </p:nvGraphicFramePr>
        <p:xfrm>
          <a:off x="1141412" y="8382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BB171DA-7A31-46FD-AB83-E5E0978588CC}"/>
              </a:ext>
            </a:extLst>
          </p:cNvPr>
          <p:cNvSpPr txBox="1"/>
          <p:nvPr/>
        </p:nvSpPr>
        <p:spPr>
          <a:xfrm>
            <a:off x="1065212" y="-144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there downward trends in daily COVID-19 positivity rates when mitigation mandates are issued?</a:t>
            </a:r>
          </a:p>
        </p:txBody>
      </p:sp>
    </p:spTree>
    <p:extLst>
      <p:ext uri="{BB962C8B-B14F-4D97-AF65-F5344CB8AC3E}">
        <p14:creationId xmlns:p14="http://schemas.microsoft.com/office/powerpoint/2010/main" val="1609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8F231-6454-4ECD-9834-D6009B62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548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0A78-0688-4553-9045-F7FA7720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" y="5638800"/>
            <a:ext cx="8913812" cy="111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C31CBA-D7FC-45ED-BFA6-AA9E03DF9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33012" y="5562600"/>
            <a:ext cx="1520211" cy="10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161" y="266359"/>
            <a:ext cx="10360501" cy="1223963"/>
          </a:xfrm>
        </p:spPr>
        <p:txBody>
          <a:bodyPr anchor="ctr"/>
          <a:lstStyle/>
          <a:p>
            <a:pPr algn="ctr"/>
            <a:r>
              <a:rPr lang="en-US" dirty="0"/>
              <a:t>Our Team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99784C-0FAD-47B5-BE29-A7A6F6D6B98E}"/>
              </a:ext>
            </a:extLst>
          </p:cNvPr>
          <p:cNvGrpSpPr/>
          <p:nvPr/>
        </p:nvGrpSpPr>
        <p:grpSpPr>
          <a:xfrm>
            <a:off x="1210082" y="1725711"/>
            <a:ext cx="2382395" cy="2287292"/>
            <a:chOff x="970179" y="1751111"/>
            <a:chExt cx="2382395" cy="2287292"/>
          </a:xfrm>
        </p:grpSpPr>
        <p:pic>
          <p:nvPicPr>
            <p:cNvPr id="3" name="Picture 2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9822834C-AE22-4070-9ECA-FCACA00F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29" y="1751111"/>
              <a:ext cx="1277697" cy="15240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0A2ADC-C7DE-4DBF-9D96-9B88488556C3}"/>
                </a:ext>
              </a:extLst>
            </p:cNvPr>
            <p:cNvSpPr txBox="1"/>
            <p:nvPr/>
          </p:nvSpPr>
          <p:spPr>
            <a:xfrm>
              <a:off x="970179" y="3299739"/>
              <a:ext cx="23823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Elaine Harris </a:t>
              </a:r>
            </a:p>
            <a:p>
              <a:pPr algn="ctr"/>
              <a:r>
                <a:rPr lang="en-US" sz="1400" dirty="0"/>
                <a:t>Team Leader</a:t>
              </a:r>
            </a:p>
            <a:p>
              <a:pPr algn="ctr"/>
              <a:r>
                <a:rPr lang="en-US" sz="1400" dirty="0"/>
                <a:t>Data Analytics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0F2A10-3543-4C02-9422-24357FADC4D3}"/>
              </a:ext>
            </a:extLst>
          </p:cNvPr>
          <p:cNvGrpSpPr/>
          <p:nvPr/>
        </p:nvGrpSpPr>
        <p:grpSpPr>
          <a:xfrm>
            <a:off x="3712015" y="1725711"/>
            <a:ext cx="2382395" cy="2279164"/>
            <a:chOff x="3525671" y="1734611"/>
            <a:chExt cx="2382395" cy="2279164"/>
          </a:xfrm>
        </p:grpSpPr>
        <p:pic>
          <p:nvPicPr>
            <p:cNvPr id="6" name="Picture 5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359D03E4-E112-4385-9A4B-6AFEE188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021" y="1734611"/>
              <a:ext cx="1277697" cy="15240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13143F-09A7-4B7B-93DD-F6EFD04F5283}"/>
                </a:ext>
              </a:extLst>
            </p:cNvPr>
            <p:cNvSpPr txBox="1"/>
            <p:nvPr/>
          </p:nvSpPr>
          <p:spPr>
            <a:xfrm>
              <a:off x="3525671" y="3275111"/>
              <a:ext cx="23823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Michael Farris </a:t>
              </a:r>
            </a:p>
            <a:p>
              <a:pPr algn="ctr"/>
              <a:r>
                <a:rPr lang="en-US" sz="1400" dirty="0"/>
                <a:t>Data Extraction &amp; Visualization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BE1C5D-E259-44C4-8A20-233946C57EF5}"/>
              </a:ext>
            </a:extLst>
          </p:cNvPr>
          <p:cNvGrpSpPr/>
          <p:nvPr/>
        </p:nvGrpSpPr>
        <p:grpSpPr>
          <a:xfrm>
            <a:off x="6213948" y="1699952"/>
            <a:ext cx="2382395" cy="2080220"/>
            <a:chOff x="6124521" y="1718111"/>
            <a:chExt cx="2382395" cy="2080220"/>
          </a:xfrm>
        </p:grpSpPr>
        <p:pic>
          <p:nvPicPr>
            <p:cNvPr id="12" name="Picture 11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BF6187CC-213B-454A-8DC9-B136E778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1718111"/>
              <a:ext cx="1277697" cy="15570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4B3D5A-2EC8-4E74-AD0B-0A66CCA07C2D}"/>
                </a:ext>
              </a:extLst>
            </p:cNvPr>
            <p:cNvSpPr txBox="1"/>
            <p:nvPr/>
          </p:nvSpPr>
          <p:spPr>
            <a:xfrm>
              <a:off x="6124521" y="3275111"/>
              <a:ext cx="238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Sang Nguyen</a:t>
              </a:r>
            </a:p>
            <a:p>
              <a:pPr algn="ctr"/>
              <a:r>
                <a:rPr lang="en-US" sz="1400" dirty="0"/>
                <a:t>Project Presentations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84B78E-4663-4868-A137-3C0AE9E18D5C}"/>
              </a:ext>
            </a:extLst>
          </p:cNvPr>
          <p:cNvGrpSpPr/>
          <p:nvPr/>
        </p:nvGrpSpPr>
        <p:grpSpPr>
          <a:xfrm>
            <a:off x="1903412" y="4391225"/>
            <a:ext cx="2566349" cy="2050179"/>
            <a:chOff x="867345" y="4191000"/>
            <a:chExt cx="2566349" cy="2050179"/>
          </a:xfrm>
        </p:grpSpPr>
        <p:pic>
          <p:nvPicPr>
            <p:cNvPr id="16" name="Picture 15" descr="A person taking a selfie in a car&#10;&#10;Description automatically generated">
              <a:extLst>
                <a:ext uri="{FF2B5EF4-FFF2-40B4-BE49-F238E27FC236}">
                  <a16:creationId xmlns:a16="http://schemas.microsoft.com/office/drawing/2014/main" id="{665D8CBE-0687-40A5-8E23-5381E31E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815" y="4191000"/>
              <a:ext cx="1299411" cy="15240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36E3F-F71C-4D90-BB88-4BA5FDE4F42E}"/>
                </a:ext>
              </a:extLst>
            </p:cNvPr>
            <p:cNvSpPr txBox="1"/>
            <p:nvPr/>
          </p:nvSpPr>
          <p:spPr>
            <a:xfrm>
              <a:off x="867345" y="5717959"/>
              <a:ext cx="2566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Gabriel </a:t>
              </a:r>
              <a:r>
                <a:rPr lang="en-US" sz="1400" dirty="0" err="1"/>
                <a:t>Oyebanji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Data Extraction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1C6E8D-4C1E-43F7-AA9C-30C8E842BE8C}"/>
              </a:ext>
            </a:extLst>
          </p:cNvPr>
          <p:cNvGrpSpPr/>
          <p:nvPr/>
        </p:nvGrpSpPr>
        <p:grpSpPr>
          <a:xfrm>
            <a:off x="7405145" y="4289972"/>
            <a:ext cx="3115431" cy="2151432"/>
            <a:chOff x="5758004" y="4114800"/>
            <a:chExt cx="3115431" cy="2151432"/>
          </a:xfrm>
        </p:grpSpPr>
        <p:pic>
          <p:nvPicPr>
            <p:cNvPr id="20" name="Picture 1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97A7C84E-A5AA-4999-A6D1-D3B5314A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957" y="4114800"/>
              <a:ext cx="1315526" cy="16002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486C47-D90C-41EA-A77E-F66DA1EDEA6C}"/>
                </a:ext>
              </a:extLst>
            </p:cNvPr>
            <p:cNvSpPr txBox="1"/>
            <p:nvPr/>
          </p:nvSpPr>
          <p:spPr>
            <a:xfrm>
              <a:off x="5758004" y="5743012"/>
              <a:ext cx="3115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Raviteja</a:t>
              </a:r>
              <a:r>
                <a:rPr lang="en-US" sz="1400" dirty="0"/>
                <a:t> </a:t>
              </a:r>
              <a:r>
                <a:rPr lang="en-US" sz="1400" dirty="0" err="1"/>
                <a:t>Pasumarthi</a:t>
              </a:r>
              <a:endParaRPr lang="en-US" sz="1400" dirty="0"/>
            </a:p>
            <a:p>
              <a:pPr algn="ctr"/>
              <a:r>
                <a:rPr lang="en-US" sz="1400" dirty="0"/>
                <a:t> Data Extraction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01D33E-AD70-4813-8D77-F1D3AB275C88}"/>
              </a:ext>
            </a:extLst>
          </p:cNvPr>
          <p:cNvGrpSpPr/>
          <p:nvPr/>
        </p:nvGrpSpPr>
        <p:grpSpPr>
          <a:xfrm>
            <a:off x="8565440" y="1679540"/>
            <a:ext cx="2382395" cy="2100632"/>
            <a:chOff x="8389364" y="1725711"/>
            <a:chExt cx="2382395" cy="2100632"/>
          </a:xfrm>
        </p:grpSpPr>
        <p:pic>
          <p:nvPicPr>
            <p:cNvPr id="28" name="Picture 27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EB597EC-ADEC-4971-8ACD-B5D89FB7F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012" y="1725711"/>
              <a:ext cx="1181100" cy="15748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154D63-DA2B-432D-AFDE-D159216D2907}"/>
                </a:ext>
              </a:extLst>
            </p:cNvPr>
            <p:cNvSpPr txBox="1"/>
            <p:nvPr/>
          </p:nvSpPr>
          <p:spPr>
            <a:xfrm>
              <a:off x="8389364" y="3303123"/>
              <a:ext cx="238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Maryline</a:t>
              </a:r>
              <a:r>
                <a:rPr lang="en-US" sz="1400" dirty="0"/>
                <a:t> Kwa </a:t>
              </a:r>
            </a:p>
            <a:p>
              <a:pPr algn="ctr"/>
              <a:r>
                <a:rPr lang="en-US" sz="1400" dirty="0"/>
                <a:t>Data Extraction &amp; Analytics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99DB8F-DD87-4734-BC20-31AF21BEC45B}"/>
              </a:ext>
            </a:extLst>
          </p:cNvPr>
          <p:cNvGrpSpPr/>
          <p:nvPr/>
        </p:nvGrpSpPr>
        <p:grpSpPr>
          <a:xfrm>
            <a:off x="4903213" y="4363112"/>
            <a:ext cx="2382395" cy="2078292"/>
            <a:chOff x="3573257" y="4191000"/>
            <a:chExt cx="2382395" cy="2078292"/>
          </a:xfrm>
        </p:grpSpPr>
        <p:pic>
          <p:nvPicPr>
            <p:cNvPr id="32" name="Picture 31" descr="A close up of a child smiling for the camera&#10;&#10;Description automatically generated">
              <a:extLst>
                <a:ext uri="{FF2B5EF4-FFF2-40B4-BE49-F238E27FC236}">
                  <a16:creationId xmlns:a16="http://schemas.microsoft.com/office/drawing/2014/main" id="{3B5C13A8-927D-4B08-8529-7C254335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021" y="4191000"/>
              <a:ext cx="1372868" cy="1524000"/>
            </a:xfrm>
            <a:prstGeom prst="rect">
              <a:avLst/>
            </a:prstGeom>
            <a:ln w="38100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F205F1-5916-43CD-BBA3-1A528976A9BC}"/>
                </a:ext>
              </a:extLst>
            </p:cNvPr>
            <p:cNvSpPr txBox="1"/>
            <p:nvPr/>
          </p:nvSpPr>
          <p:spPr>
            <a:xfrm>
              <a:off x="3573257" y="5746072"/>
              <a:ext cx="2382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Chelsey West </a:t>
              </a:r>
            </a:p>
            <a:p>
              <a:pPr algn="ctr"/>
              <a:r>
                <a:rPr lang="en-US" sz="1400" dirty="0"/>
                <a:t>Technical Writer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0265F-35D7-44B9-BDEC-61CE45BB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DF5BC-D2FB-4A89-8364-C8F43720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19569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E4EA6-AC42-4A86-BF36-FDD548A2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470"/>
            <a:ext cx="12188825" cy="681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F26BC8-B899-4058-9B57-4754FAC5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" b="381"/>
          <a:stretch/>
        </p:blipFill>
        <p:spPr>
          <a:xfrm>
            <a:off x="20" y="10"/>
            <a:ext cx="1218880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40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A50E8-60A3-44D3-8FB1-610D9317B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46"/>
          <a:stretch/>
        </p:blipFill>
        <p:spPr>
          <a:xfrm>
            <a:off x="20" y="10"/>
            <a:ext cx="1218880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32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52D97-F7E7-4E12-AE5F-D286E2C4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12"/>
            <a:ext cx="12188825" cy="68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F3230-FC90-45D8-9DA9-94DFBC9F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14"/>
            <a:ext cx="12188825" cy="68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2A9A3D-DFA5-4906-802A-B7B28324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2B0E2-8C9A-4C8B-B26F-0EDF8E28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755" cy="56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1" y="274637"/>
            <a:ext cx="10360501" cy="12239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Final Deliverables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A2FB6C-016B-44B6-BF08-6370AEEE2FBE}"/>
              </a:ext>
            </a:extLst>
          </p:cNvPr>
          <p:cNvGraphicFramePr/>
          <p:nvPr/>
        </p:nvGraphicFramePr>
        <p:xfrm>
          <a:off x="1484866" y="1498600"/>
          <a:ext cx="9828529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8347-0E1A-44D6-9C21-471F025ACE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Thanks for watching our presentation!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33875-A0FB-4301-9507-248491016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508000"/>
          </a:xfrm>
        </p:spPr>
        <p:txBody>
          <a:bodyPr/>
          <a:lstStyle/>
          <a:p>
            <a:r>
              <a:rPr lang="en-US" dirty="0"/>
              <a:t>Acknowledgements: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346CD-96A6-4EF9-9C33-668483D4A99A}"/>
              </a:ext>
            </a:extLst>
          </p:cNvPr>
          <p:cNvSpPr txBox="1"/>
          <p:nvPr/>
        </p:nvSpPr>
        <p:spPr>
          <a:xfrm>
            <a:off x="1751012" y="3200400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Dr. Shirley Tian</a:t>
            </a:r>
          </a:p>
          <a:p>
            <a:r>
              <a:rPr lang="en-US" sz="2800" dirty="0"/>
              <a:t>Dr. Meng Han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9C3EC-51D5-4238-82D0-7747265E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29001" y="3016581"/>
            <a:ext cx="574487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is collected from the Singapore Ministry of Health’s official Facebook page and Twitter feed.  </a:t>
            </a:r>
          </a:p>
          <a:p>
            <a:r>
              <a:rPr lang="en-US" dirty="0"/>
              <a:t>The cleaned data will be combined with COVID-19 daily case count data provided by the World Health Organization (WHO).</a:t>
            </a:r>
          </a:p>
          <a:p>
            <a:r>
              <a:rPr lang="en-US" dirty="0"/>
              <a:t>The data will be analyzed to for correlations between official messaging about the Pandemic and daily case increases and decreases.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3988184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Twitter Data Extract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590529" cy="2331720"/>
          </a:xfrm>
        </p:spPr>
        <p:txBody>
          <a:bodyPr>
            <a:normAutofit fontScale="92500"/>
          </a:bodyPr>
          <a:lstStyle/>
          <a:p>
            <a:r>
              <a:rPr lang="en-US" dirty="0"/>
              <a:t>Data has been collected from Twitter posts from the Singapore Ministry of Health (@sporMOH)  between 02/01/2020 and 08/01/2020</a:t>
            </a:r>
          </a:p>
          <a:p>
            <a:r>
              <a:rPr lang="en-US" dirty="0"/>
              <a:t>Open source Python product used to extract historical data: </a:t>
            </a:r>
            <a:r>
              <a:rPr lang="en-US" sz="1800" b="0" i="0" u="sng" strike="noStrike" dirty="0">
                <a:solidFill>
                  <a:schemeClr val="accent5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https://github.com/Jefferson-Henrique/GetOldTweets-python</a:t>
            </a:r>
            <a:r>
              <a:rPr lang="en-US" sz="1800" b="0" i="0" dirty="0">
                <a:solidFill>
                  <a:schemeClr val="accent5"/>
                </a:solidFill>
                <a:effectLst/>
              </a:rPr>
              <a:t> </a:t>
            </a:r>
          </a:p>
          <a:p>
            <a:r>
              <a:rPr lang="en-US" dirty="0">
                <a:hlinkClick r:id="rId4"/>
              </a:rPr>
              <a:t>Twitter Raw Data File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A3D28-0C05-4038-AF73-13F4587F7C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2" y="4056355"/>
            <a:ext cx="9372600" cy="219524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46FF3A-622E-442B-86A5-B2C8AF5AAA92}"/>
              </a:ext>
            </a:extLst>
          </p:cNvPr>
          <p:cNvSpPr txBox="1"/>
          <p:nvPr/>
        </p:nvSpPr>
        <p:spPr>
          <a:xfrm>
            <a:off x="8228012" y="3962400"/>
            <a:ext cx="26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Data import code using GetOldTweets3</a:t>
            </a:r>
          </a:p>
        </p:txBody>
      </p:sp>
    </p:spTree>
    <p:extLst>
      <p:ext uri="{BB962C8B-B14F-4D97-AF65-F5344CB8AC3E}">
        <p14:creationId xmlns:p14="http://schemas.microsoft.com/office/powerpoint/2010/main" val="224934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6412" y="457200"/>
            <a:ext cx="6096000" cy="14478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Twitter Extract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1F9B0-91D9-4302-90BA-A81BD8A70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447800"/>
            <a:ext cx="10653183" cy="3404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31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Facebook Data Extract</a:t>
            </a: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7D1A63-B20D-4A1C-930E-BE57C75AA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768406"/>
            <a:ext cx="5078677" cy="4342268"/>
          </a:xfrm>
          <a:noFill/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effectLst/>
              </a:rPr>
              <a:t>Facebook does not provide free good API’s for data extraction. </a:t>
            </a:r>
            <a:endParaRPr lang="en-US" sz="2400" dirty="0"/>
          </a:p>
          <a:p>
            <a:r>
              <a:rPr lang="en-US" sz="2400" dirty="0">
                <a:effectLst/>
              </a:rPr>
              <a:t>Facebook data obtained by screen scraping the following fields from the Facebook posts: date, post (text), No. of likes, No. of comments, and No. of shares. </a:t>
            </a:r>
          </a:p>
          <a:p>
            <a:r>
              <a:rPr lang="en-US" sz="2400" dirty="0">
                <a:effectLst/>
              </a:rPr>
              <a:t>Captured data is saved in multiple Excel files, one for each team member involved in the collection process. </a:t>
            </a:r>
          </a:p>
          <a:p>
            <a:r>
              <a:rPr lang="en-US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 Raw Data File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1" y="228600"/>
            <a:ext cx="10360501" cy="12239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Facebook Data 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48954-68A2-4000-87F8-7B1DE43C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16" y="1828800"/>
            <a:ext cx="9862192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7864DAC0B1D4BA9FF93045A632CCF" ma:contentTypeVersion="8" ma:contentTypeDescription="Create a new document." ma:contentTypeScope="" ma:versionID="78f72ab1459404be71534ca1f01d26a4">
  <xsd:schema xmlns:xsd="http://www.w3.org/2001/XMLSchema" xmlns:xs="http://www.w3.org/2001/XMLSchema" xmlns:p="http://schemas.microsoft.com/office/2006/metadata/properties" xmlns:ns2="73f07719-109d-4a57-93ae-acaa249c4956" targetNamespace="http://schemas.microsoft.com/office/2006/metadata/properties" ma:root="true" ma:fieldsID="c996b45813b04929a5e727f2fd647d9c" ns2:_="">
    <xsd:import namespace="73f07719-109d-4a57-93ae-acaa249c49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f07719-109d-4a57-93ae-acaa249c49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A9707D-4667-4C12-9AF6-DA5973E46F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3f07719-109d-4a57-93ae-acaa249c495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B6F10A0-2202-4866-94E2-CC22936C41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f07719-109d-4a57-93ae-acaa249c4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2115</Words>
  <Application>Microsoft Office PowerPoint</Application>
  <PresentationFormat>Custom</PresentationFormat>
  <Paragraphs>190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Tech 16x9</vt:lpstr>
      <vt:lpstr>Analyzing Risk Communication During COVID-19 Pandemic</vt:lpstr>
      <vt:lpstr>Project Overview</vt:lpstr>
      <vt:lpstr>Our Team</vt:lpstr>
      <vt:lpstr>Methodology Overview</vt:lpstr>
      <vt:lpstr>Twitter Data Extract</vt:lpstr>
      <vt:lpstr>Twitter Extract Output</vt:lpstr>
      <vt:lpstr>Facebook Data Extract</vt:lpstr>
      <vt:lpstr>Facebook Data Output</vt:lpstr>
      <vt:lpstr>Topic Modeling</vt:lpstr>
      <vt:lpstr>Why Topic Modeling?</vt:lpstr>
      <vt:lpstr>Topic Modeling vs Text Classification</vt:lpstr>
      <vt:lpstr>LDA Algorithm Output</vt:lpstr>
      <vt:lpstr>LDA Topics</vt:lpstr>
      <vt:lpstr>LDA Modeling Additional Constraints</vt:lpstr>
      <vt:lpstr>Multiclass Labeling of LDA Topics</vt:lpstr>
      <vt:lpstr>Labeled &amp; Unlabeled Data Sets</vt:lpstr>
      <vt:lpstr>Python/Jupyter Notebook</vt:lpstr>
      <vt:lpstr>Findings</vt:lpstr>
      <vt:lpstr>Is social media an effective way to communicate mitigation strategies?</vt:lpstr>
      <vt:lpstr>Topics vs. User Average Response - Facebook</vt:lpstr>
      <vt:lpstr>Boxplot and Outliers</vt:lpstr>
      <vt:lpstr>Topics vs. User Average Response - Twitter</vt:lpstr>
      <vt:lpstr>Topics vs. User Response</vt:lpstr>
      <vt:lpstr>Is there a correlation between public health messaging and confirmed positivity rates?</vt:lpstr>
      <vt:lpstr>Topics vs. Case Trends – Facebook Posts</vt:lpstr>
      <vt:lpstr>Beyond Topics - Behaviors vs. Case Trends</vt:lpstr>
      <vt:lpstr>Beyond Topics - Behaviors vs. Case Trends – Facebook</vt:lpstr>
      <vt:lpstr>Timeline Analysis  </vt:lpstr>
      <vt:lpstr>PowerPoint Presentation</vt:lpstr>
      <vt:lpstr>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Deliverables</vt:lpstr>
      <vt:lpstr>Thanks for watching our presentation!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Risk Communication During COVID-19 Pandemic</dc:title>
  <dc:creator>Chelsey West</dc:creator>
  <cp:lastModifiedBy>Elaine Harris</cp:lastModifiedBy>
  <cp:revision>44</cp:revision>
  <dcterms:created xsi:type="dcterms:W3CDTF">2020-11-05T16:31:24Z</dcterms:created>
  <dcterms:modified xsi:type="dcterms:W3CDTF">2020-11-10T13:54:49Z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0x0101008747864DAC0B1D4BA9FF93045A632CCF</vt:lpwstr>
  </property>
</Properties>
</file>